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1BAF6B-14D5-457E-90B5-8BA5625668EC}"/>
</file>

<file path=customXml/itemProps2.xml><?xml version="1.0" encoding="utf-8"?>
<ds:datastoreItem xmlns:ds="http://schemas.openxmlformats.org/officeDocument/2006/customXml" ds:itemID="{C6839443-B959-4123-B22A-39F237D2AE9D}"/>
</file>

<file path=customXml/itemProps3.xml><?xml version="1.0" encoding="utf-8"?>
<ds:datastoreItem xmlns:ds="http://schemas.openxmlformats.org/officeDocument/2006/customXml" ds:itemID="{DE0D3D92-3C11-4AC6-8FEF-0C1A470F703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