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77F7BB-8EB1-449A-B29B-BF06DC338E79}"/>
</file>

<file path=customXml/itemProps2.xml><?xml version="1.0" encoding="utf-8"?>
<ds:datastoreItem xmlns:ds="http://schemas.openxmlformats.org/officeDocument/2006/customXml" ds:itemID="{8124E599-8170-4160-85D0-CF717A5AED9D}"/>
</file>

<file path=customXml/itemProps3.xml><?xml version="1.0" encoding="utf-8"?>
<ds:datastoreItem xmlns:ds="http://schemas.openxmlformats.org/officeDocument/2006/customXml" ds:itemID="{B0308AE2-00A6-4C40-A042-B2F32960E12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1467</TotalTime>
  <Words>107</Words>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