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39F5FAB-BA99-416A-AB77-949095D1636E}"/>
</file>

<file path=customXml/itemProps2.xml><?xml version="1.0" encoding="utf-8"?>
<ds:datastoreItem xmlns:ds="http://schemas.openxmlformats.org/officeDocument/2006/customXml" ds:itemID="{0D2743D2-92E8-4721-86A1-B72157B9B810}"/>
</file>

<file path=customXml/itemProps3.xml><?xml version="1.0" encoding="utf-8"?>
<ds:datastoreItem xmlns:ds="http://schemas.openxmlformats.org/officeDocument/2006/customXml" ds:itemID="{0467F321-3A76-4E7A-9573-B2B90CFFE7B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