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52D02E-4151-4E7F-9D33-E1A8A8009836}"/>
</file>

<file path=customXml/itemProps2.xml><?xml version="1.0" encoding="utf-8"?>
<ds:datastoreItem xmlns:ds="http://schemas.openxmlformats.org/officeDocument/2006/customXml" ds:itemID="{9D979BDD-CEC2-4D9B-8091-BE91DC93EA25}"/>
</file>

<file path=customXml/itemProps3.xml><?xml version="1.0" encoding="utf-8"?>
<ds:datastoreItem xmlns:ds="http://schemas.openxmlformats.org/officeDocument/2006/customXml" ds:itemID="{8BCA4DB0-BFE7-4776-9343-6292BAF211E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699</TotalTime>
  <Words>388</Words>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