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5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58E8A7-F211-4C07-A887-CEE3C13D0C99}" v="1" dt="2022-12-22T07:42:23.4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103" d="100"/>
          <a:sy n="103" d="100"/>
        </p:scale>
        <p:origin x="6978" y="312"/>
      </p:cViewPr>
      <p:guideLst>
        <p:guide orient="horz" pos="3120"/>
        <p:guide pos="125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lvl="0" indent="0" algn="ctr" defTabSz="914400">
              <a:lnSpc>
                <a:spcPct val="150000"/>
              </a:lnSpc>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77</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条の</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2</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1</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項</a:t>
            </a:r>
            <a:r>
              <a:rPr kumimoji="0" lang="ja-JP" altLang="en-US" sz="11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に</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102056" y="7321566"/>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097040" y="6943723"/>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71647" y="3324840"/>
            <a:ext cx="5760000" cy="2085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3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保護金品等（保護費（金銭給付されるものに限る。）及び就労自立給付金をいう。以下同じ。）より、毎月　　　　　　　　　　　　　　円を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項の規定に基づく徴収金の支払いに充てることを申し出ます。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3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なお、申出の撤回または申出内容の変更を行わない限りにおいて、本申出に基づき、徴収金を全て納付するまで保護金品等から支払いに充てるものとします。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3181063" y="4010180"/>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098932" y="3585614"/>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7964" y="2526086"/>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667511"/>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47790"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正方形/長方形 20">
            <a:extLst>
              <a:ext uri="{FF2B5EF4-FFF2-40B4-BE49-F238E27FC236}">
                <a16:creationId xmlns:a16="http://schemas.microsoft.com/office/drawing/2014/main" id="{4901DAB7-B6FB-4281-A5C0-CAA676E66990}"/>
              </a:ext>
            </a:extLst>
          </p:cNvPr>
          <p:cNvSpPr/>
          <p:nvPr/>
        </p:nvSpPr>
        <p:spPr>
          <a:xfrm>
            <a:off x="4510088" y="7440152"/>
            <a:ext cx="35240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21F69F3-F216-46FE-A664-77322A4C365F}"/>
</file>

<file path=customXml/itemProps2.xml><?xml version="1.0" encoding="utf-8"?>
<ds:datastoreItem xmlns:ds="http://schemas.openxmlformats.org/officeDocument/2006/customXml" ds:itemID="{600F50A1-AF29-44BB-BE4C-E3C7700D80D9}"/>
</file>

<file path=customXml/itemProps3.xml><?xml version="1.0" encoding="utf-8"?>
<ds:datastoreItem xmlns:ds="http://schemas.openxmlformats.org/officeDocument/2006/customXml" ds:itemID="{FEEE65D8-21C7-48E2-B7AE-3EB082C5435B}"/>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672</TotalTime>
  <Words>177</Words>
  <PresentationFormat>A4 210 x 297 mm</PresentationFormat>
  <Paragraphs>19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2025-08-06T10:34:40Z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