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33144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分　割　納　付　誓　約　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6FE3F2D-77CF-41A1-BEEF-021E52A512E8}"/>
              </a:ext>
            </a:extLst>
          </p:cNvPr>
          <p:cNvGrpSpPr/>
          <p:nvPr/>
        </p:nvGrpSpPr>
        <p:grpSpPr>
          <a:xfrm>
            <a:off x="4069377" y="2125180"/>
            <a:ext cx="765456" cy="652404"/>
            <a:chOff x="3819525" y="1413115"/>
            <a:chExt cx="765456" cy="652404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D8A4717-EC8E-443C-9626-044645D7BB9A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6068A633-7B70-44D4-9678-07B99A54616E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B23483-271F-4C0B-965C-2B0719E86D28}"/>
              </a:ext>
            </a:extLst>
          </p:cNvPr>
          <p:cNvSpPr/>
          <p:nvPr/>
        </p:nvSpPr>
        <p:spPr>
          <a:xfrm>
            <a:off x="4069377" y="1747337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年　　　　月　　　　日</a:t>
            </a:r>
          </a:p>
        </p:txBody>
      </p:sp>
      <p:sp>
        <p:nvSpPr>
          <p:cNvPr id="45" name="Rectangle 109">
            <a:extLst>
              <a:ext uri="{FF2B5EF4-FFF2-40B4-BE49-F238E27FC236}">
                <a16:creationId xmlns:a16="http://schemas.microsoft.com/office/drawing/2014/main" id="{293B5092-6253-411D-B264-86F055D03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146355"/>
            <a:ext cx="57600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私が納付すべき債務について、下記のとおり分割による納付を誓約します。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納付については期日までに、必ず完納することを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誓約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なお、今後資力を得た場合には、納付方法およびその金額について、誠意をもって協議に応じます。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898723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589895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440047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5" y="4456473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539686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489730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5" y="4961570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5" y="544663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58" name="Rectangle 109">
            <a:extLst>
              <a:ext uri="{FF2B5EF4-FFF2-40B4-BE49-F238E27FC236}">
                <a16:creationId xmlns:a16="http://schemas.microsoft.com/office/drawing/2014/main" id="{5829C0AA-4E37-43E4-B331-FC0F1915A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8" y="5898172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履行期間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5726B6BC-D0DA-476E-91AD-4FBF282E2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5" y="5893706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</a:t>
            </a: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月　　　　日　から　　　　　年　　　　月　　　　日　まで　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4" name="Rectangle 109">
            <a:extLst>
              <a:ext uri="{FF2B5EF4-FFF2-40B4-BE49-F238E27FC236}">
                <a16:creationId xmlns:a16="http://schemas.microsoft.com/office/drawing/2014/main" id="{77715B02-05A6-424C-B07B-155000CB8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6" y="6304263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各月　　　　　　　　　　　円　（最終月は　　　　　　　　　　　円）</a:t>
            </a:r>
          </a:p>
        </p:txBody>
      </p:sp>
      <p:sp>
        <p:nvSpPr>
          <p:cNvPr id="67" name="Rectangle 109">
            <a:extLst>
              <a:ext uri="{FF2B5EF4-FFF2-40B4-BE49-F238E27FC236}">
                <a16:creationId xmlns:a16="http://schemas.microsoft.com/office/drawing/2014/main" id="{BA02D53B-0D7A-4439-B923-1A8E93FBD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5" y="6715324"/>
            <a:ext cx="36305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履行期間における各月の　　　　　　　　日までに納付します。</a:t>
            </a:r>
          </a:p>
        </p:txBody>
      </p:sp>
      <p:sp>
        <p:nvSpPr>
          <p:cNvPr id="68" name="Rectangle 109">
            <a:extLst>
              <a:ext uri="{FF2B5EF4-FFF2-40B4-BE49-F238E27FC236}">
                <a16:creationId xmlns:a16="http://schemas.microsoft.com/office/drawing/2014/main" id="{E328A186-90B6-48B7-B564-483CA15B6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6" y="6306735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9" name="Rectangle 109">
            <a:extLst>
              <a:ext uri="{FF2B5EF4-FFF2-40B4-BE49-F238E27FC236}">
                <a16:creationId xmlns:a16="http://schemas.microsoft.com/office/drawing/2014/main" id="{0CE99C5F-EA30-406A-9D72-9F476D343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5" y="6715324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納付期日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AE91778E-35DE-411A-8823-DA2E878FB4EA}"/>
              </a:ext>
            </a:extLst>
          </p:cNvPr>
          <p:cNvGrpSpPr/>
          <p:nvPr/>
        </p:nvGrpSpPr>
        <p:grpSpPr>
          <a:xfrm>
            <a:off x="553294" y="1772084"/>
            <a:ext cx="1545854" cy="296099"/>
            <a:chOff x="4074450" y="1176404"/>
            <a:chExt cx="1545854" cy="296099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6721AEE1-D7BC-41B5-A2DC-5B4BA4FC3B3B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91C566EE-BF8E-403D-BAF0-B432F5FB3E0D}"/>
                </a:ext>
              </a:extLst>
            </p:cNvPr>
            <p:cNvSpPr/>
            <p:nvPr/>
          </p:nvSpPr>
          <p:spPr>
            <a:xfrm>
              <a:off x="5319429" y="1340737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ACF59C43-5AD3-4961-92E3-C0409244319D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ABBD3F69-29BD-4176-BE72-E0AF4C51AC36}"/>
                </a:ext>
              </a:extLst>
            </p:cNvPr>
            <p:cNvSpPr/>
            <p:nvPr/>
          </p:nvSpPr>
          <p:spPr>
            <a:xfrm>
              <a:off x="4760009" y="1340737"/>
              <a:ext cx="49787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C5499ED-10B3-4FE0-9D0E-42C38BE93E03}"/>
              </a:ext>
            </a:extLst>
          </p:cNvPr>
          <p:cNvSpPr/>
          <p:nvPr/>
        </p:nvSpPr>
        <p:spPr>
          <a:xfrm>
            <a:off x="548995" y="871035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ECB2ED9-47A2-4D0D-A4C9-930DB0B90299}"/>
              </a:ext>
            </a:extLst>
          </p:cNvPr>
          <p:cNvSpPr/>
          <p:nvPr/>
        </p:nvSpPr>
        <p:spPr>
          <a:xfrm>
            <a:off x="4655694" y="2242644"/>
            <a:ext cx="64020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9CAFB84-C2D5-432B-8D26-CE7AABA037A9}"/>
</file>

<file path=customXml/itemProps2.xml><?xml version="1.0" encoding="utf-8"?>
<ds:datastoreItem xmlns:ds="http://schemas.openxmlformats.org/officeDocument/2006/customXml" ds:itemID="{D3CB4CB7-FAEE-4612-87B1-F358DBA0C634}"/>
</file>

<file path=customXml/itemProps3.xml><?xml version="1.0" encoding="utf-8"?>
<ds:datastoreItem xmlns:ds="http://schemas.openxmlformats.org/officeDocument/2006/customXml" ds:itemID="{0107A1C0-AFEB-4183-BB9E-687BF8BB1CF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612</TotalTime>
  <Words>151</Words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2023-03-20T01:01:31Z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