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D095C5-ACEC-4150-A10A-3B1B9F56F58C}"/>
</file>

<file path=customXml/itemProps2.xml><?xml version="1.0" encoding="utf-8"?>
<ds:datastoreItem xmlns:ds="http://schemas.openxmlformats.org/officeDocument/2006/customXml" ds:itemID="{05204F25-C66A-42A2-ABE2-81E91637C947}"/>
</file>

<file path=customXml/itemProps3.xml><?xml version="1.0" encoding="utf-8"?>
<ds:datastoreItem xmlns:ds="http://schemas.openxmlformats.org/officeDocument/2006/customXml" ds:itemID="{78AB04D6-1E50-4B05-B09E-726C406A820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