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DA645C-0C33-41AC-88F7-AC3EFDD964CC}"/>
</file>

<file path=customXml/itemProps2.xml><?xml version="1.0" encoding="utf-8"?>
<ds:datastoreItem xmlns:ds="http://schemas.openxmlformats.org/officeDocument/2006/customXml" ds:itemID="{B84619C9-93E0-4D27-AAD7-C8060264D0B1}"/>
</file>

<file path=customXml/itemProps3.xml><?xml version="1.0" encoding="utf-8"?>
<ds:datastoreItem xmlns:ds="http://schemas.openxmlformats.org/officeDocument/2006/customXml" ds:itemID="{4FDB839F-ACBD-435F-B22D-76ED2B915D4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