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86" d="100"/>
          <a:sy n="86" d="100"/>
        </p:scale>
        <p:origin x="3354" y="30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0" name="正方形/長方形 69">
            <a:extLst>
              <a:ext uri="{FF2B5EF4-FFF2-40B4-BE49-F238E27FC236}">
                <a16:creationId xmlns:a16="http://schemas.microsoft.com/office/drawing/2014/main" id="{B000984C-165E-4061-B388-B40CE564CB26}"/>
              </a:ext>
            </a:extLst>
          </p:cNvPr>
          <p:cNvSpPr/>
          <p:nvPr/>
        </p:nvSpPr>
        <p:spPr>
          <a:xfrm>
            <a:off x="2885016" y="2199680"/>
            <a:ext cx="8713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不正受給期間</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885016" y="245649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885016" y="4353843"/>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885016" y="4599303"/>
            <a:ext cx="4374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885016" y="5090223"/>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885016" y="5335683"/>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885016" y="5581143"/>
            <a:ext cx="84657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52" name="正方形/長方形 51">
            <a:extLst>
              <a:ext uri="{FF2B5EF4-FFF2-40B4-BE49-F238E27FC236}">
                <a16:creationId xmlns:a16="http://schemas.microsoft.com/office/drawing/2014/main" id="{ABB42490-9DAD-4486-AE8E-0A4BB000AA85}"/>
              </a:ext>
            </a:extLst>
          </p:cNvPr>
          <p:cNvSpPr/>
          <p:nvPr/>
        </p:nvSpPr>
        <p:spPr>
          <a:xfrm>
            <a:off x="2885016" y="4844763"/>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徴収加算額</a:t>
            </a:r>
          </a:p>
        </p:txBody>
      </p:sp>
      <p:sp>
        <p:nvSpPr>
          <p:cNvPr id="60" name="Rectangle 109">
            <a:extLst>
              <a:ext uri="{FF2B5EF4-FFF2-40B4-BE49-F238E27FC236}">
                <a16:creationId xmlns:a16="http://schemas.microsoft.com/office/drawing/2014/main" id="{D6780C82-80B7-48E4-A966-2F40ADA0157E}"/>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4151FAB9-0C28-4479-9035-CF3C94542401}"/>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3" name="グループ化 62">
            <a:extLst>
              <a:ext uri="{FF2B5EF4-FFF2-40B4-BE49-F238E27FC236}">
                <a16:creationId xmlns:a16="http://schemas.microsoft.com/office/drawing/2014/main" id="{286B1B43-65C6-4669-91F7-0467C482AE29}"/>
              </a:ext>
            </a:extLst>
          </p:cNvPr>
          <p:cNvGrpSpPr/>
          <p:nvPr/>
        </p:nvGrpSpPr>
        <p:grpSpPr>
          <a:xfrm>
            <a:off x="585876" y="393344"/>
            <a:ext cx="1296000" cy="635296"/>
            <a:chOff x="613942" y="838599"/>
            <a:chExt cx="1296000" cy="635296"/>
          </a:xfrm>
        </p:grpSpPr>
        <p:sp>
          <p:nvSpPr>
            <p:cNvPr id="64" name="正方形/長方形 63">
              <a:extLst>
                <a:ext uri="{FF2B5EF4-FFF2-40B4-BE49-F238E27FC236}">
                  <a16:creationId xmlns:a16="http://schemas.microsoft.com/office/drawing/2014/main" id="{D09F9A9E-F79E-4228-A836-DAE17886A80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5" name="正方形/長方形 64">
              <a:extLst>
                <a:ext uri="{FF2B5EF4-FFF2-40B4-BE49-F238E27FC236}">
                  <a16:creationId xmlns:a16="http://schemas.microsoft.com/office/drawing/2014/main" id="{BAC7F8BB-1E73-4FDF-90B4-D38213AC084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7" name="正方形/長方形 66">
              <a:extLst>
                <a:ext uri="{FF2B5EF4-FFF2-40B4-BE49-F238E27FC236}">
                  <a16:creationId xmlns:a16="http://schemas.microsoft.com/office/drawing/2014/main" id="{70F134F0-CCDE-47A5-8C49-0E51D31DF96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9" name="正方形/長方形 68">
              <a:extLst>
                <a:ext uri="{FF2B5EF4-FFF2-40B4-BE49-F238E27FC236}">
                  <a16:creationId xmlns:a16="http://schemas.microsoft.com/office/drawing/2014/main" id="{C5EE9FCE-E5A8-40F4-A4A0-EF5F9E5EDDA6}"/>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9" name="正方形/長方形 78">
              <a:extLst>
                <a:ext uri="{FF2B5EF4-FFF2-40B4-BE49-F238E27FC236}">
                  <a16:creationId xmlns:a16="http://schemas.microsoft.com/office/drawing/2014/main" id="{36674A78-8A1A-4DF2-978B-9CF45C7D0BFF}"/>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80" name="グループ化 79">
            <a:extLst>
              <a:ext uri="{FF2B5EF4-FFF2-40B4-BE49-F238E27FC236}">
                <a16:creationId xmlns:a16="http://schemas.microsoft.com/office/drawing/2014/main" id="{CFFA062E-0B0B-4DC0-8658-68F775A2422B}"/>
              </a:ext>
            </a:extLst>
          </p:cNvPr>
          <p:cNvGrpSpPr/>
          <p:nvPr/>
        </p:nvGrpSpPr>
        <p:grpSpPr>
          <a:xfrm>
            <a:off x="5641567" y="224441"/>
            <a:ext cx="648000" cy="297491"/>
            <a:chOff x="5669633" y="669696"/>
            <a:chExt cx="648000" cy="297491"/>
          </a:xfrm>
        </p:grpSpPr>
        <p:sp>
          <p:nvSpPr>
            <p:cNvPr id="81" name="正方形/長方形 80">
              <a:extLst>
                <a:ext uri="{FF2B5EF4-FFF2-40B4-BE49-F238E27FC236}">
                  <a16:creationId xmlns:a16="http://schemas.microsoft.com/office/drawing/2014/main" id="{30E4D2F6-FAEA-4604-A8B3-9A615A7BE22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2" name="正方形/長方形 81">
              <a:extLst>
                <a:ext uri="{FF2B5EF4-FFF2-40B4-BE49-F238E27FC236}">
                  <a16:creationId xmlns:a16="http://schemas.microsoft.com/office/drawing/2014/main" id="{4F0C0607-D5EE-4B07-A317-77C287488A8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3" name="グループ化 82">
            <a:extLst>
              <a:ext uri="{FF2B5EF4-FFF2-40B4-BE49-F238E27FC236}">
                <a16:creationId xmlns:a16="http://schemas.microsoft.com/office/drawing/2014/main" id="{C4A20FBE-3F19-4F11-B5E1-14C825270588}"/>
              </a:ext>
            </a:extLst>
          </p:cNvPr>
          <p:cNvGrpSpPr/>
          <p:nvPr/>
        </p:nvGrpSpPr>
        <p:grpSpPr>
          <a:xfrm>
            <a:off x="4046384" y="701251"/>
            <a:ext cx="2202321" cy="397563"/>
            <a:chOff x="4074450" y="1146506"/>
            <a:chExt cx="2202321" cy="397563"/>
          </a:xfrm>
        </p:grpSpPr>
        <p:sp>
          <p:nvSpPr>
            <p:cNvPr id="84" name="正方形/長方形 83">
              <a:extLst>
                <a:ext uri="{FF2B5EF4-FFF2-40B4-BE49-F238E27FC236}">
                  <a16:creationId xmlns:a16="http://schemas.microsoft.com/office/drawing/2014/main" id="{70CB2EA8-5A1C-44EB-9A20-1BCA3B69560E}"/>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5" name="正方形/長方形 84">
              <a:extLst>
                <a:ext uri="{FF2B5EF4-FFF2-40B4-BE49-F238E27FC236}">
                  <a16:creationId xmlns:a16="http://schemas.microsoft.com/office/drawing/2014/main" id="{DEE6086C-6812-4869-ACF6-C4E0604C9D4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6" name="正方形/長方形 85">
              <a:extLst>
                <a:ext uri="{FF2B5EF4-FFF2-40B4-BE49-F238E27FC236}">
                  <a16:creationId xmlns:a16="http://schemas.microsoft.com/office/drawing/2014/main" id="{2749266F-356B-4C98-B62D-043234C8CF78}"/>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7" name="正方形/長方形 86">
              <a:extLst>
                <a:ext uri="{FF2B5EF4-FFF2-40B4-BE49-F238E27FC236}">
                  <a16:creationId xmlns:a16="http://schemas.microsoft.com/office/drawing/2014/main" id="{CB197757-4B1D-42BF-9986-60AEB4EB42C1}"/>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8" name="Rectangle 109">
            <a:extLst>
              <a:ext uri="{FF2B5EF4-FFF2-40B4-BE49-F238E27FC236}">
                <a16:creationId xmlns:a16="http://schemas.microsoft.com/office/drawing/2014/main" id="{8A8E1586-95C1-458B-AF1B-F50C59362209}"/>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9" name="グループ化 88">
            <a:extLst>
              <a:ext uri="{FF2B5EF4-FFF2-40B4-BE49-F238E27FC236}">
                <a16:creationId xmlns:a16="http://schemas.microsoft.com/office/drawing/2014/main" id="{6B2A8A2B-ECA3-4974-BCE1-3433565E70A4}"/>
              </a:ext>
            </a:extLst>
          </p:cNvPr>
          <p:cNvGrpSpPr/>
          <p:nvPr/>
        </p:nvGrpSpPr>
        <p:grpSpPr>
          <a:xfrm>
            <a:off x="4819417" y="8583673"/>
            <a:ext cx="1469152" cy="1014714"/>
            <a:chOff x="4410455" y="8217841"/>
            <a:chExt cx="1469152" cy="1014714"/>
          </a:xfrm>
        </p:grpSpPr>
        <p:sp>
          <p:nvSpPr>
            <p:cNvPr id="90" name="テキスト ボックス 89">
              <a:extLst>
                <a:ext uri="{FF2B5EF4-FFF2-40B4-BE49-F238E27FC236}">
                  <a16:creationId xmlns:a16="http://schemas.microsoft.com/office/drawing/2014/main" id="{8D09E9D9-6B2B-4AE7-905D-BF1C2ED94E4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91" name="正方形/長方形 90">
              <a:extLst>
                <a:ext uri="{FF2B5EF4-FFF2-40B4-BE49-F238E27FC236}">
                  <a16:creationId xmlns:a16="http://schemas.microsoft.com/office/drawing/2014/main" id="{A0BC68F5-C518-48D1-9675-786875183F3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2" name="正方形/長方形 91">
              <a:extLst>
                <a:ext uri="{FF2B5EF4-FFF2-40B4-BE49-F238E27FC236}">
                  <a16:creationId xmlns:a16="http://schemas.microsoft.com/office/drawing/2014/main" id="{80CAD174-E7E3-44B7-BD70-F7F184A556F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3" name="正方形/長方形 92">
              <a:extLst>
                <a:ext uri="{FF2B5EF4-FFF2-40B4-BE49-F238E27FC236}">
                  <a16:creationId xmlns:a16="http://schemas.microsoft.com/office/drawing/2014/main" id="{F8211E17-4F6D-4476-A155-A4E0EDA05D3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4" name="正方形/長方形 93">
              <a:extLst>
                <a:ext uri="{FF2B5EF4-FFF2-40B4-BE49-F238E27FC236}">
                  <a16:creationId xmlns:a16="http://schemas.microsoft.com/office/drawing/2014/main" id="{39BFCF10-52A3-4B31-9340-C9CDE836960C}"/>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5" name="正方形/長方形 94">
              <a:extLst>
                <a:ext uri="{FF2B5EF4-FFF2-40B4-BE49-F238E27FC236}">
                  <a16:creationId xmlns:a16="http://schemas.microsoft.com/office/drawing/2014/main" id="{343AB5D6-6FC8-4AE5-BAA4-BFC46549316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6" name="正方形/長方形 95">
              <a:extLst>
                <a:ext uri="{FF2B5EF4-FFF2-40B4-BE49-F238E27FC236}">
                  <a16:creationId xmlns:a16="http://schemas.microsoft.com/office/drawing/2014/main" id="{6C3DBDDA-8891-4806-B07A-6BCBDEC33888}"/>
                </a:ext>
              </a:extLst>
            </p:cNvPr>
            <p:cNvSpPr/>
            <p:nvPr/>
          </p:nvSpPr>
          <p:spPr>
            <a:xfrm>
              <a:off x="4492543"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7" name="正方形/長方形 96">
              <a:extLst>
                <a:ext uri="{FF2B5EF4-FFF2-40B4-BE49-F238E27FC236}">
                  <a16:creationId xmlns:a16="http://schemas.microsoft.com/office/drawing/2014/main" id="{54359D91-B0D6-4EA2-895A-368FB50AAACF}"/>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11" name="正方形/長方形 10">
              <a:extLst>
                <a:ext uri="{FF2B5EF4-FFF2-40B4-BE49-F238E27FC236}">
                  <a16:creationId xmlns:a16="http://schemas.microsoft.com/office/drawing/2014/main" id="{AD12AE91-5AD1-FB3A-BC5D-D0AD8DE2817C}"/>
                </a:ext>
              </a:extLst>
            </p:cNvPr>
            <p:cNvSpPr/>
            <p:nvPr/>
          </p:nvSpPr>
          <p:spPr>
            <a:xfrm>
              <a:off x="5092509"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2" name="グループ化 1">
            <a:extLst>
              <a:ext uri="{FF2B5EF4-FFF2-40B4-BE49-F238E27FC236}">
                <a16:creationId xmlns:a16="http://schemas.microsoft.com/office/drawing/2014/main" id="{31CEE3A9-11AA-A435-E586-76F677EF3BEF}"/>
              </a:ext>
            </a:extLst>
          </p:cNvPr>
          <p:cNvGrpSpPr/>
          <p:nvPr/>
        </p:nvGrpSpPr>
        <p:grpSpPr>
          <a:xfrm>
            <a:off x="457956" y="7546047"/>
            <a:ext cx="5803148" cy="847424"/>
            <a:chOff x="457956" y="7948951"/>
            <a:chExt cx="5803148" cy="697282"/>
          </a:xfrm>
        </p:grpSpPr>
        <p:sp>
          <p:nvSpPr>
            <p:cNvPr id="99" name="Rectangle 109">
              <a:extLst>
                <a:ext uri="{FF2B5EF4-FFF2-40B4-BE49-F238E27FC236}">
                  <a16:creationId xmlns:a16="http://schemas.microsoft.com/office/drawing/2014/main" id="{70068D50-C8A7-47DE-87CE-9DF51CAC9D0C}"/>
                </a:ext>
              </a:extLst>
            </p:cNvPr>
            <p:cNvSpPr>
              <a:spLocks noChangeArrowheads="1"/>
            </p:cNvSpPr>
            <p:nvPr/>
          </p:nvSpPr>
          <p:spPr bwMode="auto">
            <a:xfrm>
              <a:off x="621821" y="799990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78</a:t>
              </a:r>
              <a:r>
                <a:rPr lang="ja-JP" altLang="en-US" sz="900" dirty="0">
                  <a:latin typeface="ＭＳ Ｐゴシック" panose="020B0600070205080204" pitchFamily="50" charset="-128"/>
                  <a:ea typeface="ＭＳ Ｐゴシック" panose="020B0600070205080204" pitchFamily="50" charset="-128"/>
                </a:rPr>
                <a:t>条</a:t>
              </a:r>
            </a:p>
            <a:p>
              <a:pPr indent="0" algn="l"/>
              <a:r>
                <a:rPr lang="ja-JP" altLang="en-US" sz="900" dirty="0">
                  <a:latin typeface="ＭＳ Ｐゴシック" panose="020B0600070205080204" pitchFamily="50" charset="-128"/>
                  <a:ea typeface="ＭＳ Ｐゴシック" panose="020B0600070205080204" pitchFamily="50" charset="-128"/>
                </a:rPr>
                <a:t>　 不実の申請その他不正な手段により保護を受け、又は他人をして受けさせた者があるときは、保護費を支弁した都道府県または市町村の長は、その費用の全部又は一部を、その者から徴収するほか、その徴収する額に百分の四十を乗じて得た額以下の金額を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0" name="テキスト ボックス 99">
              <a:extLst>
                <a:ext uri="{FF2B5EF4-FFF2-40B4-BE49-F238E27FC236}">
                  <a16:creationId xmlns:a16="http://schemas.microsoft.com/office/drawing/2014/main" id="{D313114F-3FC1-48EA-9037-787A08D92705}"/>
                </a:ext>
              </a:extLst>
            </p:cNvPr>
            <p:cNvSpPr txBox="1"/>
            <p:nvPr/>
          </p:nvSpPr>
          <p:spPr>
            <a:xfrm>
              <a:off x="457956" y="7948951"/>
              <a:ext cx="6486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5" name="Rectangle 109">
            <a:extLst>
              <a:ext uri="{FF2B5EF4-FFF2-40B4-BE49-F238E27FC236}">
                <a16:creationId xmlns:a16="http://schemas.microsoft.com/office/drawing/2014/main" id="{506CB7C2-8ED2-4EA0-BC2E-D5C6DD7A40CC}"/>
              </a:ext>
            </a:extLst>
          </p:cNvPr>
          <p:cNvSpPr>
            <a:spLocks noChangeArrowheads="1"/>
          </p:cNvSpPr>
          <p:nvPr/>
        </p:nvSpPr>
        <p:spPr bwMode="auto">
          <a:xfrm>
            <a:off x="557633" y="6249431"/>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sp>
        <p:nvSpPr>
          <p:cNvPr id="44" name="正方形/長方形 43">
            <a:extLst>
              <a:ext uri="{FF2B5EF4-FFF2-40B4-BE49-F238E27FC236}">
                <a16:creationId xmlns:a16="http://schemas.microsoft.com/office/drawing/2014/main" id="{184A4461-A159-4370-A775-2DD2D44F7625}"/>
              </a:ext>
            </a:extLst>
          </p:cNvPr>
          <p:cNvSpPr/>
          <p:nvPr/>
        </p:nvSpPr>
        <p:spPr>
          <a:xfrm>
            <a:off x="2885016" y="2718727"/>
            <a:ext cx="345578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51" name="Rectangle 109">
            <a:extLst>
              <a:ext uri="{FF2B5EF4-FFF2-40B4-BE49-F238E27FC236}">
                <a16:creationId xmlns:a16="http://schemas.microsoft.com/office/drawing/2014/main" id="{9C5689DE-1E20-4F8B-BA73-CF25DDBEE1AD}"/>
              </a:ext>
            </a:extLst>
          </p:cNvPr>
          <p:cNvSpPr>
            <a:spLocks noChangeArrowheads="1"/>
          </p:cNvSpPr>
          <p:nvPr/>
        </p:nvSpPr>
        <p:spPr bwMode="auto">
          <a:xfrm>
            <a:off x="446102" y="212093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不正な手段により保護を受けた期間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3" name="Rectangle 109">
            <a:extLst>
              <a:ext uri="{FF2B5EF4-FFF2-40B4-BE49-F238E27FC236}">
                <a16:creationId xmlns:a16="http://schemas.microsoft.com/office/drawing/2014/main" id="{BBF7FB7F-DD1A-46CF-83F1-DE49BF08063A}"/>
              </a:ext>
            </a:extLst>
          </p:cNvPr>
          <p:cNvSpPr>
            <a:spLocks noChangeArrowheads="1"/>
          </p:cNvSpPr>
          <p:nvPr/>
        </p:nvSpPr>
        <p:spPr bwMode="auto">
          <a:xfrm>
            <a:off x="446102" y="238160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Rectangle 109">
            <a:extLst>
              <a:ext uri="{FF2B5EF4-FFF2-40B4-BE49-F238E27FC236}">
                <a16:creationId xmlns:a16="http://schemas.microsoft.com/office/drawing/2014/main" id="{DD0A5FE0-379B-4E90-A355-8F8363CD2F6D}"/>
              </a:ext>
            </a:extLst>
          </p:cNvPr>
          <p:cNvSpPr>
            <a:spLocks noChangeArrowheads="1"/>
          </p:cNvSpPr>
          <p:nvPr/>
        </p:nvSpPr>
        <p:spPr bwMode="auto">
          <a:xfrm>
            <a:off x="446102" y="264227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27E7AFAF-060C-48EA-B78A-AE3C05C02035}"/>
              </a:ext>
            </a:extLst>
          </p:cNvPr>
          <p:cNvSpPr>
            <a:spLocks noChangeArrowheads="1"/>
          </p:cNvSpPr>
          <p:nvPr/>
        </p:nvSpPr>
        <p:spPr bwMode="auto">
          <a:xfrm>
            <a:off x="446102" y="4284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6A066E5E-332C-460A-B051-38E27947D3B5}"/>
              </a:ext>
            </a:extLst>
          </p:cNvPr>
          <p:cNvSpPr>
            <a:spLocks noChangeArrowheads="1"/>
          </p:cNvSpPr>
          <p:nvPr/>
        </p:nvSpPr>
        <p:spPr bwMode="auto">
          <a:xfrm>
            <a:off x="446102" y="452460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Rectangle 109">
            <a:extLst>
              <a:ext uri="{FF2B5EF4-FFF2-40B4-BE49-F238E27FC236}">
                <a16:creationId xmlns:a16="http://schemas.microsoft.com/office/drawing/2014/main" id="{3654CC37-AEDB-45E4-B416-CB3D05655326}"/>
              </a:ext>
            </a:extLst>
          </p:cNvPr>
          <p:cNvSpPr>
            <a:spLocks noChangeArrowheads="1"/>
          </p:cNvSpPr>
          <p:nvPr/>
        </p:nvSpPr>
        <p:spPr bwMode="auto">
          <a:xfrm>
            <a:off x="446102" y="476461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徴収加算額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F8539FD6-B4E1-41E3-BDAF-B130205C51D6}"/>
              </a:ext>
            </a:extLst>
          </p:cNvPr>
          <p:cNvSpPr>
            <a:spLocks noChangeArrowheads="1"/>
          </p:cNvSpPr>
          <p:nvPr/>
        </p:nvSpPr>
        <p:spPr bwMode="auto">
          <a:xfrm>
            <a:off x="446102" y="500463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Rectangle 109">
            <a:extLst>
              <a:ext uri="{FF2B5EF4-FFF2-40B4-BE49-F238E27FC236}">
                <a16:creationId xmlns:a16="http://schemas.microsoft.com/office/drawing/2014/main" id="{92058844-7BEF-4FFE-8004-A815039FA9BC}"/>
              </a:ext>
            </a:extLst>
          </p:cNvPr>
          <p:cNvSpPr>
            <a:spLocks noChangeArrowheads="1"/>
          </p:cNvSpPr>
          <p:nvPr/>
        </p:nvSpPr>
        <p:spPr bwMode="auto">
          <a:xfrm>
            <a:off x="446102" y="524465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B58D506B-B454-40BA-A77A-65A33991FC41}"/>
              </a:ext>
            </a:extLst>
          </p:cNvPr>
          <p:cNvSpPr>
            <a:spLocks noChangeArrowheads="1"/>
          </p:cNvSpPr>
          <p:nvPr/>
        </p:nvSpPr>
        <p:spPr bwMode="auto">
          <a:xfrm>
            <a:off x="446102" y="548466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 name="Rectangle 109">
            <a:extLst>
              <a:ext uri="{FF2B5EF4-FFF2-40B4-BE49-F238E27FC236}">
                <a16:creationId xmlns:a16="http://schemas.microsoft.com/office/drawing/2014/main" id="{C5E0C788-4A8E-8987-9F78-318A6AD02DB4}"/>
              </a:ext>
            </a:extLst>
          </p:cNvPr>
          <p:cNvSpPr>
            <a:spLocks noChangeArrowheads="1"/>
          </p:cNvSpPr>
          <p:nvPr/>
        </p:nvSpPr>
        <p:spPr bwMode="auto">
          <a:xfrm>
            <a:off x="446102" y="572468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4472C4"/>
                </a:solidFill>
                <a:latin typeface="ＭＳ Ｐゴシック" panose="020B0600070205080204" pitchFamily="50" charset="-128"/>
                <a:ea typeface="ＭＳ Ｐゴシック" panose="020B0600070205080204" pitchFamily="50" charset="-128"/>
                <a:cs typeface="ＤＦ平成明朝体W3" charset="-128"/>
              </a:rPr>
              <a:t>11</a:t>
            </a:r>
            <a:r>
              <a:rPr lang="ja-JP" altLang="en-US" sz="900" dirty="0">
                <a:solidFill>
                  <a:srgbClr val="4472C4"/>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rgbClr val="4472C4"/>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47CF8F4D-A726-2C5E-E828-1F31C14E3BD2}"/>
              </a:ext>
            </a:extLst>
          </p:cNvPr>
          <p:cNvSpPr/>
          <p:nvPr/>
        </p:nvSpPr>
        <p:spPr>
          <a:xfrm>
            <a:off x="2885016" y="582660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正方形/長方形 3">
            <a:extLst>
              <a:ext uri="{FF2B5EF4-FFF2-40B4-BE49-F238E27FC236}">
                <a16:creationId xmlns:a16="http://schemas.microsoft.com/office/drawing/2014/main" id="{C8FCE27E-E54C-D1E5-B160-BB5A29F35CCB}"/>
              </a:ext>
            </a:extLst>
          </p:cNvPr>
          <p:cNvSpPr/>
          <p:nvPr/>
        </p:nvSpPr>
        <p:spPr>
          <a:xfrm>
            <a:off x="678350" y="9542751"/>
            <a:ext cx="63004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通知書番号</a:t>
            </a:r>
          </a:p>
        </p:txBody>
      </p:sp>
      <p:sp>
        <p:nvSpPr>
          <p:cNvPr id="3" name="Rectangle 109">
            <a:extLst>
              <a:ext uri="{FF2B5EF4-FFF2-40B4-BE49-F238E27FC236}">
                <a16:creationId xmlns:a16="http://schemas.microsoft.com/office/drawing/2014/main" id="{053E0675-7C86-8AD6-D3DE-1048A61ABBE9}"/>
              </a:ext>
            </a:extLst>
          </p:cNvPr>
          <p:cNvSpPr>
            <a:spLocks noChangeArrowheads="1"/>
          </p:cNvSpPr>
          <p:nvPr/>
        </p:nvSpPr>
        <p:spPr bwMode="auto">
          <a:xfrm>
            <a:off x="446102" y="404456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C8167FCE-9EB8-D4B3-A170-2E353E9BEEAC}"/>
              </a:ext>
            </a:extLst>
          </p:cNvPr>
          <p:cNvSpPr/>
          <p:nvPr/>
        </p:nvSpPr>
        <p:spPr>
          <a:xfrm>
            <a:off x="2885016" y="4108383"/>
            <a:ext cx="72275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157BF1F-FC7A-4185-8C23-F3442A93120A}"/>
</file>

<file path=customXml/itemProps2.xml><?xml version="1.0" encoding="utf-8"?>
<ds:datastoreItem xmlns:ds="http://schemas.openxmlformats.org/officeDocument/2006/customXml" ds:itemID="{273284DD-920F-4378-8C28-394673FF8201}"/>
</file>

<file path=customXml/itemProps3.xml><?xml version="1.0" encoding="utf-8"?>
<ds:datastoreItem xmlns:ds="http://schemas.openxmlformats.org/officeDocument/2006/customXml" ds:itemID="{B9E2761D-8D84-4A38-BECD-C0A034F8C39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810</TotalTime>
  <Words>425</Words>
  <PresentationFormat>A4 210 x 297 mm</PresentationFormat>
  <Paragraphs>53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2026-01-23T07:43:59Z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