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78" d="100"/>
          <a:sy n="78" d="100"/>
        </p:scale>
        <p:origin x="3624" y="29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37E48D00-B225-AB24-E01E-1D3B983E55FD}"/>
              </a:ext>
            </a:extLst>
          </p:cNvPr>
          <p:cNvSpPr/>
          <p:nvPr/>
        </p:nvSpPr>
        <p:spPr>
          <a:xfrm>
            <a:off x="678350" y="9542751"/>
            <a:ext cx="630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通知書番号</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371C11-F1C9-422A-BC2A-976386278106}"/>
</file>

<file path=customXml/itemProps2.xml><?xml version="1.0" encoding="utf-8"?>
<ds:datastoreItem xmlns:ds="http://schemas.openxmlformats.org/officeDocument/2006/customXml" ds:itemID="{435026A7-268C-4BA2-9D53-D1F5551FE896}"/>
</file>

<file path=customXml/itemProps3.xml><?xml version="1.0" encoding="utf-8"?>
<ds:datastoreItem xmlns:ds="http://schemas.openxmlformats.org/officeDocument/2006/customXml" ds:itemID="{BC0F85E1-7A45-43F2-ADCD-24318C8A35C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600</TotalTime>
  <Words>392</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2022-12-02T06:15:11Z</cp:lastPrinted>
  <dcterms:created xsi:type="dcterms:W3CDTF">2022-01-20T04:34:58Z</dcterms:created>
  <dcterms:modified xsi:type="dcterms:W3CDTF">2026-01-23T07:40:49Z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