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8" d="100"/>
          <a:sy n="78" d="100"/>
        </p:scale>
        <p:origin x="3618" y="29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73881" y="437691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73881" y="4613049"/>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73881" y="484918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73881" y="5085317"/>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73881" y="532145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27231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086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74498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8132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21765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73881"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 name="正方形/長方形 7">
            <a:extLst>
              <a:ext uri="{FF2B5EF4-FFF2-40B4-BE49-F238E27FC236}">
                <a16:creationId xmlns:a16="http://schemas.microsoft.com/office/drawing/2014/main" id="{1590AFD2-066B-FDBA-DF1F-FEDB2909683C}"/>
              </a:ext>
            </a:extLst>
          </p:cNvPr>
          <p:cNvSpPr/>
          <p:nvPr/>
        </p:nvSpPr>
        <p:spPr>
          <a:xfrm>
            <a:off x="678350" y="9542751"/>
            <a:ext cx="63004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通知書番号</a:t>
            </a:r>
          </a:p>
        </p:txBody>
      </p:sp>
      <p:sp>
        <p:nvSpPr>
          <p:cNvPr id="13" name="Rectangle 109">
            <a:extLst>
              <a:ext uri="{FF2B5EF4-FFF2-40B4-BE49-F238E27FC236}">
                <a16:creationId xmlns:a16="http://schemas.microsoft.com/office/drawing/2014/main" id="{FBB3F00D-307F-9C67-1F4E-AA2AE4CF45D4}"/>
              </a:ext>
            </a:extLst>
          </p:cNvPr>
          <p:cNvSpPr>
            <a:spLocks noChangeArrowheads="1"/>
          </p:cNvSpPr>
          <p:nvPr/>
        </p:nvSpPr>
        <p:spPr bwMode="auto">
          <a:xfrm>
            <a:off x="598495" y="403597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58630796-F39E-DA75-3C7D-43715FBBDB69}"/>
              </a:ext>
            </a:extLst>
          </p:cNvPr>
          <p:cNvSpPr/>
          <p:nvPr/>
        </p:nvSpPr>
        <p:spPr>
          <a:xfrm>
            <a:off x="1971853" y="4140781"/>
            <a:ext cx="795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5AE5018-4EF2-4D00-8CCF-097B5CC583C9}"/>
</file>

<file path=customXml/itemProps2.xml><?xml version="1.0" encoding="utf-8"?>
<ds:datastoreItem xmlns:ds="http://schemas.openxmlformats.org/officeDocument/2006/customXml" ds:itemID="{173354DE-468F-4889-8F7D-F95231957F6A}"/>
</file>

<file path=customXml/itemProps3.xml><?xml version="1.0" encoding="utf-8"?>
<ds:datastoreItem xmlns:ds="http://schemas.openxmlformats.org/officeDocument/2006/customXml" ds:itemID="{C881BF71-67D3-4886-A693-87CC7870646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978</TotalTime>
  <Words>583</Words>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2022-12-12T05:28:11Z</cp:lastPrinted>
  <dcterms:created xsi:type="dcterms:W3CDTF">2022-01-20T04:34:58Z</dcterms:created>
  <dcterms:modified xsi:type="dcterms:W3CDTF">2026-01-23T07:39:10Z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