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462" y="7109254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7154507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462" y="7478760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11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524013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959651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6004904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785000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830253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6244968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  <p:sp>
        <p:nvSpPr>
          <p:cNvPr id="14" name="Rectangle 109">
            <a:extLst>
              <a:ext uri="{FF2B5EF4-FFF2-40B4-BE49-F238E27FC236}">
                <a16:creationId xmlns:a16="http://schemas.microsoft.com/office/drawing/2014/main" id="{61E52806-21BB-8017-CEA1-E3B4813C6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38" y="5616751"/>
            <a:ext cx="132485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支払額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B78F11E-ED0A-1F37-3E87-845F51B2CDD3}"/>
              </a:ext>
            </a:extLst>
          </p:cNvPr>
          <p:cNvSpPr/>
          <p:nvPr/>
        </p:nvSpPr>
        <p:spPr>
          <a:xfrm>
            <a:off x="1834083" y="5665952"/>
            <a:ext cx="10688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実際に支払われる額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F7923F-7042-460C-B0C8-02203EE0F86B}"/>
</file>

<file path=customXml/itemProps2.xml><?xml version="1.0" encoding="utf-8"?>
<ds:datastoreItem xmlns:ds="http://schemas.openxmlformats.org/officeDocument/2006/customXml" ds:itemID="{4A30B5E5-0E0C-4243-83FB-31101C060F66}"/>
</file>

<file path=customXml/itemProps3.xml><?xml version="1.0" encoding="utf-8"?>
<ds:datastoreItem xmlns:ds="http://schemas.openxmlformats.org/officeDocument/2006/customXml" ds:itemID="{3AA816C9-3E1C-4278-BE88-3D4A7892791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754</TotalTime>
  <Words>191</Words>
  <PresentationFormat>A4 210 x 297 mm</PresentationFormat>
  <Paragraphs>69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2022-12-02T05:59:50Z</cp:lastPrinted>
  <dcterms:created xsi:type="dcterms:W3CDTF">2022-01-20T04:34:58Z</dcterms:created>
  <dcterms:modified xsi:type="dcterms:W3CDTF">2026-01-23T07:36:19Z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