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川久保 俊介(kawakubo-shunsuke)" initials="川久保" lastIdx="1" clrIdx="0">
    <p:extLst>
      <p:ext uri="{19B8F6BF-5375-455C-9EA6-DF929625EA0E}">
        <p15:presenceInfo xmlns:p15="http://schemas.microsoft.com/office/powerpoint/2012/main" userId="S-1-5-21-4175116151-3849908774-3845857867-357649" providerId="AD"/>
      </p:ext>
    </p:extLst>
  </p:cmAuthor>
  <p:cmAuthor id="2" name="西田 章恵(nishida-akie.jj1)" initials="西田" lastIdx="2" clrIdx="1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3" name="Okano, Takumi (JP - AB 岡野 匠)" initials="OT(A岡匠" lastIdx="3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360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1567183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要介護認定審査・判定依頼書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FF2BE0CA-EA2C-4177-94FD-2659AC4F5D88}"/>
              </a:ext>
            </a:extLst>
          </p:cNvPr>
          <p:cNvGrpSpPr/>
          <p:nvPr/>
        </p:nvGrpSpPr>
        <p:grpSpPr>
          <a:xfrm>
            <a:off x="553294" y="814540"/>
            <a:ext cx="1527587" cy="296099"/>
            <a:chOff x="4074450" y="1176404"/>
            <a:chExt cx="1527587" cy="296099"/>
          </a:xfrm>
        </p:grpSpPr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60DADFC3-CEB6-4431-81F7-7B315F55FB9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607A9B41-36BB-466D-8FCC-676D5E6EA289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64C71B53-D61A-4653-A466-D13C6D109D70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872E5C6A-20D1-4FBD-8EBB-36EB982F656E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8F9618BC-9427-4BFE-B3C6-1AA2F463945C}"/>
              </a:ext>
            </a:extLst>
          </p:cNvPr>
          <p:cNvGrpSpPr/>
          <p:nvPr/>
        </p:nvGrpSpPr>
        <p:grpSpPr>
          <a:xfrm>
            <a:off x="5669633" y="263296"/>
            <a:ext cx="648000" cy="297491"/>
            <a:chOff x="5669633" y="669696"/>
            <a:chExt cx="648000" cy="297491"/>
          </a:xfrm>
        </p:grpSpPr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00E106BE-6BF2-411B-8138-E8FD912571FE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5CF37D27-6914-41EE-BC3B-A95EBAC1B4FE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934DC77A-F292-4137-8814-ECF7450B4CBB}"/>
              </a:ext>
            </a:extLst>
          </p:cNvPr>
          <p:cNvGrpSpPr/>
          <p:nvPr/>
        </p:nvGrpSpPr>
        <p:grpSpPr>
          <a:xfrm>
            <a:off x="4074450" y="987756"/>
            <a:ext cx="2202321" cy="397563"/>
            <a:chOff x="4074450" y="1146506"/>
            <a:chExt cx="2202321" cy="397563"/>
          </a:xfrm>
        </p:grpSpPr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464CEEBB-28A8-4FE0-928B-9FA7ECEE64F8}"/>
                </a:ext>
              </a:extLst>
            </p:cNvPr>
            <p:cNvSpPr/>
            <p:nvPr/>
          </p:nvSpPr>
          <p:spPr>
            <a:xfrm>
              <a:off x="4074450" y="1176405"/>
              <a:ext cx="86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C34F61E4-23FD-484B-8AE2-1C020CC81388}"/>
                </a:ext>
              </a:extLst>
            </p:cNvPr>
            <p:cNvSpPr/>
            <p:nvPr/>
          </p:nvSpPr>
          <p:spPr>
            <a:xfrm>
              <a:off x="5007900" y="134530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05D1A481-153D-404E-A2F9-26DBCB3A8049}"/>
                </a:ext>
              </a:extLst>
            </p:cNvPr>
            <p:cNvSpPr/>
            <p:nvPr/>
          </p:nvSpPr>
          <p:spPr>
            <a:xfrm>
              <a:off x="5007900" y="1176405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D5C7E42E-2F5C-4FEA-9CE1-FF7665791DF8}"/>
                </a:ext>
              </a:extLst>
            </p:cNvPr>
            <p:cNvSpPr/>
            <p:nvPr/>
          </p:nvSpPr>
          <p:spPr>
            <a:xfrm>
              <a:off x="5837794" y="1146506"/>
              <a:ext cx="438977" cy="397563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graphicFrame>
        <p:nvGraphicFramePr>
          <p:cNvPr id="85" name="表 4">
            <a:extLst>
              <a:ext uri="{FF2B5EF4-FFF2-40B4-BE49-F238E27FC236}">
                <a16:creationId xmlns:a16="http://schemas.microsoft.com/office/drawing/2014/main" id="{A81BECB5-25E8-4B4E-9BD2-9EE5351F83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683935"/>
              </p:ext>
            </p:extLst>
          </p:nvPr>
        </p:nvGraphicFramePr>
        <p:xfrm>
          <a:off x="624048" y="2624367"/>
          <a:ext cx="5772591" cy="57471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455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520700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2059681">
                  <a:extLst>
                    <a:ext uri="{9D8B030D-6E8A-4147-A177-3AD203B41FA5}">
                      <a16:colId xmlns:a16="http://schemas.microsoft.com/office/drawing/2014/main" val="2116585784"/>
                    </a:ext>
                  </a:extLst>
                </a:gridCol>
                <a:gridCol w="655123">
                  <a:extLst>
                    <a:ext uri="{9D8B030D-6E8A-4147-A177-3AD203B41FA5}">
                      <a16:colId xmlns:a16="http://schemas.microsoft.com/office/drawing/2014/main" val="2418809522"/>
                    </a:ext>
                  </a:extLst>
                </a:gridCol>
                <a:gridCol w="1256632">
                  <a:extLst>
                    <a:ext uri="{9D8B030D-6E8A-4147-A177-3AD203B41FA5}">
                      <a16:colId xmlns:a16="http://schemas.microsoft.com/office/drawing/2014/main" val="2521930823"/>
                    </a:ext>
                  </a:extLst>
                </a:gridCol>
              </a:tblGrid>
              <a:tr h="5168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031085"/>
                  </a:ext>
                </a:extLst>
              </a:tr>
              <a:tr h="5168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5768337"/>
                  </a:ext>
                </a:extLst>
              </a:tr>
              <a:tr h="5168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公費負担者番号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8245814"/>
                  </a:ext>
                </a:extLst>
              </a:tr>
              <a:tr h="5168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5168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5168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516852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前回区分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516852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有効期間</a:t>
                      </a:r>
                      <a:endParaRPr kumimoji="1" lang="en-US" altLang="ja-JP" sz="90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1612314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その他連絡事項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2221558"/>
                  </a:ext>
                </a:extLst>
              </a:tr>
            </a:tbl>
          </a:graphicData>
        </a:graphic>
      </p:graphicFrame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FA01E42F-6DC8-4091-AB47-3E117E5EB146}"/>
              </a:ext>
            </a:extLst>
          </p:cNvPr>
          <p:cNvSpPr/>
          <p:nvPr/>
        </p:nvSpPr>
        <p:spPr>
          <a:xfrm>
            <a:off x="2123072" y="4471104"/>
            <a:ext cx="41931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53E4A881-DF99-428A-AA16-4CA7ABFAF86C}"/>
              </a:ext>
            </a:extLst>
          </p:cNvPr>
          <p:cNvSpPr/>
          <p:nvPr/>
        </p:nvSpPr>
        <p:spPr>
          <a:xfrm>
            <a:off x="2123072" y="4865075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1544DF65-2C16-438F-8AB3-90E4B29ED2BB}"/>
              </a:ext>
            </a:extLst>
          </p:cNvPr>
          <p:cNvSpPr/>
          <p:nvPr/>
        </p:nvSpPr>
        <p:spPr>
          <a:xfrm>
            <a:off x="3781424" y="4865075"/>
            <a:ext cx="29302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89" name="正方形/長方形 88">
            <a:extLst>
              <a:ext uri="{FF2B5EF4-FFF2-40B4-BE49-F238E27FC236}">
                <a16:creationId xmlns:a16="http://schemas.microsoft.com/office/drawing/2014/main" id="{F429FC65-4153-467B-BB65-E8754E8D156E}"/>
              </a:ext>
            </a:extLst>
          </p:cNvPr>
          <p:cNvSpPr/>
          <p:nvPr/>
        </p:nvSpPr>
        <p:spPr>
          <a:xfrm>
            <a:off x="5509387" y="4865074"/>
            <a:ext cx="29302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69CB6BE5-16D8-4264-98D6-137A0318A0A3}"/>
              </a:ext>
            </a:extLst>
          </p:cNvPr>
          <p:cNvSpPr/>
          <p:nvPr/>
        </p:nvSpPr>
        <p:spPr>
          <a:xfrm>
            <a:off x="2123072" y="5398226"/>
            <a:ext cx="3216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D9875E72-96AF-4095-9FBF-00F59B1B68FB}"/>
              </a:ext>
            </a:extLst>
          </p:cNvPr>
          <p:cNvSpPr/>
          <p:nvPr/>
        </p:nvSpPr>
        <p:spPr>
          <a:xfrm>
            <a:off x="2542390" y="5932074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前回区分</a:t>
            </a:r>
          </a:p>
        </p:txBody>
      </p: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AD024CED-D6EA-45A8-A7E7-F0DA2358B7BE}"/>
              </a:ext>
            </a:extLst>
          </p:cNvPr>
          <p:cNvSpPr/>
          <p:nvPr/>
        </p:nvSpPr>
        <p:spPr>
          <a:xfrm>
            <a:off x="2542389" y="6455402"/>
            <a:ext cx="125491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有効期間開始年月日</a:t>
            </a:r>
          </a:p>
        </p:txBody>
      </p: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D4D8E115-BE4A-4670-A422-D5D427F96CB8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96" name="テキスト ボックス 95">
              <a:extLst>
                <a:ext uri="{FF2B5EF4-FFF2-40B4-BE49-F238E27FC236}">
                  <a16:creationId xmlns:a16="http://schemas.microsoft.com/office/drawing/2014/main" id="{A3125632-9E1E-4C22-B6DA-CA137882F7F7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51886350-8E53-4ACA-BC63-8E1F48D030FB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C7A8A5E8-9A5C-462D-8886-0251E162E770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CF31A270-98F9-4DC3-AC78-8555AFC74B6C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7DAA4EFF-3484-4A68-8455-1A06DE7A2CAE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7D0073AB-940C-4830-9147-6FF9F2832031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0A15FCB6-6A26-4611-B11E-2088B71A9F8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103" name="正方形/長方形 102">
              <a:extLst>
                <a:ext uri="{FF2B5EF4-FFF2-40B4-BE49-F238E27FC236}">
                  <a16:creationId xmlns:a16="http://schemas.microsoft.com/office/drawing/2014/main" id="{876E7C14-AC2C-464A-A096-CEED164D326E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4875749F-C5A5-4918-90BE-1F4F338F87A0}"/>
              </a:ext>
            </a:extLst>
          </p:cNvPr>
          <p:cNvSpPr/>
          <p:nvPr/>
        </p:nvSpPr>
        <p:spPr>
          <a:xfrm>
            <a:off x="2142394" y="2809030"/>
            <a:ext cx="69605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B40313A6-B2F5-44AC-95E1-3E41A40FF268}"/>
              </a:ext>
            </a:extLst>
          </p:cNvPr>
          <p:cNvSpPr/>
          <p:nvPr/>
        </p:nvSpPr>
        <p:spPr>
          <a:xfrm>
            <a:off x="2123072" y="4256908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106" name="正方形/長方形 105">
            <a:extLst>
              <a:ext uri="{FF2B5EF4-FFF2-40B4-BE49-F238E27FC236}">
                <a16:creationId xmlns:a16="http://schemas.microsoft.com/office/drawing/2014/main" id="{DF6E5E75-969A-495B-AA02-00F6B2CAEE4B}"/>
              </a:ext>
            </a:extLst>
          </p:cNvPr>
          <p:cNvSpPr/>
          <p:nvPr/>
        </p:nvSpPr>
        <p:spPr>
          <a:xfrm>
            <a:off x="4665753" y="6455402"/>
            <a:ext cx="125491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有効期間終了年月日</a:t>
            </a: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18B6E278-AC76-42A7-A513-320F4D055B9E}"/>
              </a:ext>
            </a:extLst>
          </p:cNvPr>
          <p:cNvSpPr txBox="1"/>
          <p:nvPr/>
        </p:nvSpPr>
        <p:spPr>
          <a:xfrm>
            <a:off x="4034178" y="6410149"/>
            <a:ext cx="8839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から</a:t>
            </a:r>
          </a:p>
        </p:txBody>
      </p:sp>
      <p:sp>
        <p:nvSpPr>
          <p:cNvPr id="108" name="正方形/長方形 107">
            <a:extLst>
              <a:ext uri="{FF2B5EF4-FFF2-40B4-BE49-F238E27FC236}">
                <a16:creationId xmlns:a16="http://schemas.microsoft.com/office/drawing/2014/main" id="{27D3AC62-0A69-4C8F-83CF-02818091C1B2}"/>
              </a:ext>
            </a:extLst>
          </p:cNvPr>
          <p:cNvSpPr/>
          <p:nvPr/>
        </p:nvSpPr>
        <p:spPr>
          <a:xfrm>
            <a:off x="5719375" y="5523125"/>
            <a:ext cx="55739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525B7781-020C-4888-A0A6-02464C6274E4}"/>
              </a:ext>
            </a:extLst>
          </p:cNvPr>
          <p:cNvSpPr txBox="1"/>
          <p:nvPr/>
        </p:nvSpPr>
        <p:spPr>
          <a:xfrm>
            <a:off x="575841" y="1992657"/>
            <a:ext cx="576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このことについて、次の生活保護受給者が要介護状態にあると思われますので、要介護審査・判定願います。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DF234B29-8E41-472F-91D4-3EB792E2EFF4}"/>
              </a:ext>
            </a:extLst>
          </p:cNvPr>
          <p:cNvSpPr/>
          <p:nvPr/>
        </p:nvSpPr>
        <p:spPr>
          <a:xfrm>
            <a:off x="2542389" y="7484042"/>
            <a:ext cx="125491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その他連絡事項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071C7271-2DF5-43DD-B419-BB2EA29849C0}"/>
              </a:ext>
            </a:extLst>
          </p:cNvPr>
          <p:cNvSpPr/>
          <p:nvPr/>
        </p:nvSpPr>
        <p:spPr>
          <a:xfrm>
            <a:off x="2142394" y="3328847"/>
            <a:ext cx="69605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4C199FED-B776-405D-8676-F1E435B54836}"/>
              </a:ext>
            </a:extLst>
          </p:cNvPr>
          <p:cNvSpPr/>
          <p:nvPr/>
        </p:nvSpPr>
        <p:spPr>
          <a:xfrm>
            <a:off x="2142393" y="3836435"/>
            <a:ext cx="88179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</p:spTree>
    <p:extLst>
      <p:ext uri="{BB962C8B-B14F-4D97-AF65-F5344CB8AC3E}">
        <p14:creationId xmlns:p14="http://schemas.microsoft.com/office/powerpoint/2010/main" val="177465854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7ED6E42-58E3-47F1-AACA-03B3AEB0D3EE}"/>
</file>

<file path=customXml/itemProps2.xml><?xml version="1.0" encoding="utf-8"?>
<ds:datastoreItem xmlns:ds="http://schemas.openxmlformats.org/officeDocument/2006/customXml" ds:itemID="{BDD0B756-4D79-4569-9E67-7096A5209CE8}"/>
</file>

<file path=customXml/itemProps3.xml><?xml version="1.0" encoding="utf-8"?>
<ds:datastoreItem xmlns:ds="http://schemas.openxmlformats.org/officeDocument/2006/customXml" ds:itemID="{FD56C640-0586-4857-83AB-5205CCA83C2D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634</TotalTime>
  <Words>113</Words>
  <PresentationFormat>A4 210 x 297 mm</PresentationFormat>
  <Paragraphs>46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2023-03-10T07:31:18Z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