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30" y="312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生活保護法介護券送付書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9580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490887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702645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5347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サービス別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20835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521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233657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870982" y="3809332"/>
            <a:ext cx="48755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サービス別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6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D23C2F2-574A-B7D5-04C0-DB4B0CBD9C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F43659D-228A-41DC-614C-EE1218E3E1E2}"/>
              </a:ext>
            </a:extLst>
          </p:cNvPr>
          <p:cNvSpPr/>
          <p:nvPr/>
        </p:nvSpPr>
        <p:spPr>
          <a:xfrm>
            <a:off x="545565" y="2493251"/>
            <a:ext cx="92415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79E7AE-A399-44B4-AC25-692561DF301E}"/>
</file>

<file path=customXml/itemProps2.xml><?xml version="1.0" encoding="utf-8"?>
<ds:datastoreItem xmlns:ds="http://schemas.openxmlformats.org/officeDocument/2006/customXml" ds:itemID="{91AB1F29-EAD4-4128-9942-05FBCED9072C}"/>
</file>

<file path=customXml/itemProps3.xml><?xml version="1.0" encoding="utf-8"?>
<ds:datastoreItem xmlns:ds="http://schemas.openxmlformats.org/officeDocument/2006/customXml" ds:itemID="{D45AA032-2AC2-424A-88C5-B9F1062F632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85</Words>
  <PresentationFormat>A4 210 x 297 mm</PresentationFormat>
  <Paragraphs>47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2025-08-06T10:31:05Z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