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906000" cy="6858000" type="A4"/>
  <p:notesSz cx="9144000" cy="6858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764" y="132"/>
      </p:cViewPr>
      <p:guideLst>
        <p:guide orient="horz" pos="2183"/>
        <p:guide pos="3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6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57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604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07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29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3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953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6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7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07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7A3D7FFC-DED4-444A-9501-725964A5FD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973829859"/>
              </p:ext>
            </p:extLst>
          </p:nvPr>
        </p:nvGraphicFramePr>
        <p:xfrm>
          <a:off x="2294" y="1100"/>
          <a:ext cx="229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94" y="1100"/>
                        <a:ext cx="229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77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0173287"/>
              </p:ext>
            </p:extLst>
          </p:nvPr>
        </p:nvGraphicFramePr>
        <p:xfrm>
          <a:off x="2580177" y="1100"/>
          <a:ext cx="1099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177" y="1100"/>
                        <a:ext cx="1099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E7ADC26-D8D8-4DB8-A43B-123C27B64A6A}"/>
              </a:ext>
            </a:extLst>
          </p:cNvPr>
          <p:cNvSpPr/>
          <p:nvPr/>
        </p:nvSpPr>
        <p:spPr>
          <a:xfrm>
            <a:off x="1634996" y="1204697"/>
            <a:ext cx="972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）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4585" y="-1599941"/>
            <a:ext cx="127911" cy="255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63305" tIns="31652" rIns="63305" bIns="31652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246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DAEB49-9BBD-4476-BC0A-754FCA180156}"/>
              </a:ext>
            </a:extLst>
          </p:cNvPr>
          <p:cNvSpPr/>
          <p:nvPr/>
        </p:nvSpPr>
        <p:spPr>
          <a:xfrm>
            <a:off x="677418" y="590915"/>
            <a:ext cx="36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別紙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6EB118F-1270-42DD-A723-1F16E02A92D5}"/>
              </a:ext>
            </a:extLst>
          </p:cNvPr>
          <p:cNvSpPr/>
          <p:nvPr/>
        </p:nvSpPr>
        <p:spPr>
          <a:xfrm>
            <a:off x="718129" y="5992058"/>
            <a:ext cx="5114259" cy="33016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2075" algn="l"/>
              </a:tabLst>
            </a:pP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欄の中止事由に該当する方については、今後居宅サービス計画の写しの送付は不要です。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49E7FF-259F-4CA8-BA7A-F26C96717545}"/>
              </a:ext>
            </a:extLst>
          </p:cNvPr>
          <p:cNvSpPr/>
          <p:nvPr/>
        </p:nvSpPr>
        <p:spPr>
          <a:xfrm>
            <a:off x="3909000" y="865942"/>
            <a:ext cx="2088000" cy="18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kumimoji="1" lang="ja-JP" altLang="en-US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被保護者異動連絡表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C64D187-48CA-4B1E-9528-1BD03FA520FD}"/>
              </a:ext>
            </a:extLst>
          </p:cNvPr>
          <p:cNvSpPr/>
          <p:nvPr/>
        </p:nvSpPr>
        <p:spPr>
          <a:xfrm>
            <a:off x="1832996" y="1204697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3678A8D-51B5-408E-BAF9-0862B4FD9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221749"/>
              </p:ext>
            </p:extLst>
          </p:nvPr>
        </p:nvGraphicFramePr>
        <p:xfrm>
          <a:off x="640347" y="1382525"/>
          <a:ext cx="8627219" cy="4284105"/>
        </p:xfrm>
        <a:graphic>
          <a:graphicData uri="http://schemas.openxmlformats.org/drawingml/2006/table">
            <a:tbl>
              <a:tblPr/>
              <a:tblGrid>
                <a:gridCol w="1129257">
                  <a:extLst>
                    <a:ext uri="{9D8B030D-6E8A-4147-A177-3AD203B41FA5}">
                      <a16:colId xmlns:a16="http://schemas.microsoft.com/office/drawing/2014/main" val="1908862710"/>
                    </a:ext>
                  </a:extLst>
                </a:gridCol>
                <a:gridCol w="425847">
                  <a:extLst>
                    <a:ext uri="{9D8B030D-6E8A-4147-A177-3AD203B41FA5}">
                      <a16:colId xmlns:a16="http://schemas.microsoft.com/office/drawing/2014/main" val="766645448"/>
                    </a:ext>
                  </a:extLst>
                </a:gridCol>
                <a:gridCol w="1596929">
                  <a:extLst>
                    <a:ext uri="{9D8B030D-6E8A-4147-A177-3AD203B41FA5}">
                      <a16:colId xmlns:a16="http://schemas.microsoft.com/office/drawing/2014/main" val="2292499299"/>
                    </a:ext>
                  </a:extLst>
                </a:gridCol>
                <a:gridCol w="958158">
                  <a:extLst>
                    <a:ext uri="{9D8B030D-6E8A-4147-A177-3AD203B41FA5}">
                      <a16:colId xmlns:a16="http://schemas.microsoft.com/office/drawing/2014/main" val="3779954335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181848526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3818501852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2308090904"/>
                    </a:ext>
                  </a:extLst>
                </a:gridCol>
                <a:gridCol w="1129257">
                  <a:extLst>
                    <a:ext uri="{9D8B030D-6E8A-4147-A177-3AD203B41FA5}">
                      <a16:colId xmlns:a16="http://schemas.microsoft.com/office/drawing/2014/main" val="1910878077"/>
                    </a:ext>
                  </a:extLst>
                </a:gridCol>
              </a:tblGrid>
              <a:tr h="454737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28600" marR="2286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  <a:b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新規、継続の別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中止事由の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異動内容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異動年月日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1816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196531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239575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54558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04900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258160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2982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636563"/>
                  </a:ext>
                </a:extLst>
              </a:tr>
              <a:tr h="47867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54077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3ACC81-4A60-4428-B873-60DF3B460539}"/>
              </a:ext>
            </a:extLst>
          </p:cNvPr>
          <p:cNvSpPr/>
          <p:nvPr/>
        </p:nvSpPr>
        <p:spPr>
          <a:xfrm>
            <a:off x="7011006" y="1204697"/>
            <a:ext cx="1015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65E365-A8C3-48F8-AECC-C86837A530BC}"/>
              </a:ext>
            </a:extLst>
          </p:cNvPr>
          <p:cNvSpPr/>
          <p:nvPr/>
        </p:nvSpPr>
        <p:spPr>
          <a:xfrm>
            <a:off x="8979566" y="1204697"/>
            <a:ext cx="28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C5CA2B-DF7E-40C6-BE02-05122A152CF5}"/>
              </a:ext>
            </a:extLst>
          </p:cNvPr>
          <p:cNvSpPr/>
          <p:nvPr/>
        </p:nvSpPr>
        <p:spPr>
          <a:xfrm>
            <a:off x="7011006" y="5739827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支援事業者番号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ECC1146-92AB-4593-ABCC-699E29ED4E9A}"/>
              </a:ext>
            </a:extLst>
          </p:cNvPr>
          <p:cNvSpPr/>
          <p:nvPr/>
        </p:nvSpPr>
        <p:spPr>
          <a:xfrm>
            <a:off x="3908369" y="2011147"/>
            <a:ext cx="73030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741992-D213-43A5-B5AA-F6216AABC411}"/>
              </a:ext>
            </a:extLst>
          </p:cNvPr>
          <p:cNvSpPr/>
          <p:nvPr/>
        </p:nvSpPr>
        <p:spPr>
          <a:xfrm>
            <a:off x="1037418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1A0D5EE-BD59-47AB-9493-570E42813A84}"/>
              </a:ext>
            </a:extLst>
          </p:cNvPr>
          <p:cNvSpPr/>
          <p:nvPr/>
        </p:nvSpPr>
        <p:spPr>
          <a:xfrm>
            <a:off x="1832996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44F3BBC-4A13-4463-949F-7878468D3A6D}"/>
              </a:ext>
            </a:extLst>
          </p:cNvPr>
          <p:cNvSpPr/>
          <p:nvPr/>
        </p:nvSpPr>
        <p:spPr>
          <a:xfrm>
            <a:off x="2748540" y="1980769"/>
            <a:ext cx="3014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E4E783-617B-4454-B990-44DB772E0F02}"/>
              </a:ext>
            </a:extLst>
          </p:cNvPr>
          <p:cNvSpPr/>
          <p:nvPr/>
        </p:nvSpPr>
        <p:spPr>
          <a:xfrm>
            <a:off x="4900613" y="2011147"/>
            <a:ext cx="84613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新規、継続の別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4F0624-1BE8-4BFB-B2AC-11C1DF823F4E}"/>
              </a:ext>
            </a:extLst>
          </p:cNvPr>
          <p:cNvSpPr/>
          <p:nvPr/>
        </p:nvSpPr>
        <p:spPr>
          <a:xfrm>
            <a:off x="5902195" y="2011147"/>
            <a:ext cx="106997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中止事由の移動内容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CCB554-200E-4642-967E-C24C290E8919}"/>
              </a:ext>
            </a:extLst>
          </p:cNvPr>
          <p:cNvSpPr/>
          <p:nvPr/>
        </p:nvSpPr>
        <p:spPr>
          <a:xfrm>
            <a:off x="7273731" y="2003454"/>
            <a:ext cx="60127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異動年月日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46C027D-E754-4E16-8CFF-135C5BF6361B}"/>
              </a:ext>
            </a:extLst>
          </p:cNvPr>
          <p:cNvSpPr/>
          <p:nvPr/>
        </p:nvSpPr>
        <p:spPr>
          <a:xfrm>
            <a:off x="8577262" y="1978391"/>
            <a:ext cx="28514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092CE5D-C2C6-477A-A71D-E58F5D512B0D}"/>
</file>

<file path=customXml/itemProps2.xml><?xml version="1.0" encoding="utf-8"?>
<ds:datastoreItem xmlns:ds="http://schemas.openxmlformats.org/officeDocument/2006/customXml" ds:itemID="{77641481-5C10-49E1-B70E-9E18263B42C8}"/>
</file>

<file path=customXml/itemProps3.xml><?xml version="1.0" encoding="utf-8"?>
<ds:datastoreItem xmlns:ds="http://schemas.openxmlformats.org/officeDocument/2006/customXml" ds:itemID="{EF24372E-CDBC-4797-9C29-C43CC309AC0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156</Words>
  <PresentationFormat>A4 210 x 297 mm</PresentationFormat>
  <Paragraphs>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2023-03-10T07:03:23Z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2022-04-22T02:11:27Z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7cf44454-29c6-4dfe-a7c7-1c3067d1bcea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