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140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FEC8441-BFA5-4433-A199-E351E14A3278}"/>
</file>

<file path=customXml/itemProps2.xml><?xml version="1.0" encoding="utf-8"?>
<ds:datastoreItem xmlns:ds="http://schemas.openxmlformats.org/officeDocument/2006/customXml" ds:itemID="{F53B6AD7-D5CB-4269-A86F-BE2DD346EDF6}"/>
</file>

<file path=customXml/itemProps3.xml><?xml version="1.0" encoding="utf-8"?>
<ds:datastoreItem xmlns:ds="http://schemas.openxmlformats.org/officeDocument/2006/customXml" ds:itemID="{4510CF42-AACA-430F-9BDC-CCBBE2133F1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710</TotalTime>
  <Words>187</Words>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