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04647" y="914747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DDC45B-93C8-4184-8A9E-CF4A9622AB82}"/>
</file>

<file path=customXml/itemProps2.xml><?xml version="1.0" encoding="utf-8"?>
<ds:datastoreItem xmlns:ds="http://schemas.openxmlformats.org/officeDocument/2006/customXml" ds:itemID="{AF170D89-EAAF-4999-91B8-E10A7E05F635}"/>
</file>

<file path=customXml/itemProps3.xml><?xml version="1.0" encoding="utf-8"?>
<ds:datastoreItem xmlns:ds="http://schemas.openxmlformats.org/officeDocument/2006/customXml" ds:itemID="{6FBEEE9F-3B1A-48C9-8077-03F279AC336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269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