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34031E-1B03-4444-904D-1CC0D1DEAB66}"/>
</file>

<file path=customXml/itemProps2.xml><?xml version="1.0" encoding="utf-8"?>
<ds:datastoreItem xmlns:ds="http://schemas.openxmlformats.org/officeDocument/2006/customXml" ds:itemID="{B59FD534-E744-4E42-B40B-EAF305DDE53F}"/>
</file>

<file path=customXml/itemProps3.xml><?xml version="1.0" encoding="utf-8"?>
<ds:datastoreItem xmlns:ds="http://schemas.openxmlformats.org/officeDocument/2006/customXml" ds:itemID="{0F3CB7FD-B90D-49AA-B8DD-AB8950FD02B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