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1696" y="-93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646288561"/>
              </p:ext>
            </p:extLst>
          </p:nvPr>
        </p:nvGraphicFramePr>
        <p:xfrm>
          <a:off x="59274" y="2623258"/>
          <a:ext cx="6282779" cy="4622191"/>
        </p:xfrm>
        <a:graphic>
          <a:graphicData uri="http://schemas.openxmlformats.org/drawingml/2006/table">
            <a:tbl>
              <a:tblPr firstRow="1" firstCol="1" bandRow="1"/>
              <a:tblGrid>
                <a:gridCol w="162560">
                  <a:extLst>
                    <a:ext uri="{9D8B030D-6E8A-4147-A177-3AD203B41FA5}">
                      <a16:colId xmlns:a16="http://schemas.microsoft.com/office/drawing/2014/main" val="2859199374"/>
                    </a:ext>
                  </a:extLst>
                </a:gridCol>
                <a:gridCol w="162560">
                  <a:extLst>
                    <a:ext uri="{9D8B030D-6E8A-4147-A177-3AD203B41FA5}">
                      <a16:colId xmlns:a16="http://schemas.microsoft.com/office/drawing/2014/main" val="3109061405"/>
                    </a:ext>
                  </a:extLst>
                </a:gridCol>
                <a:gridCol w="162560">
                  <a:extLst>
                    <a:ext uri="{9D8B030D-6E8A-4147-A177-3AD203B41FA5}">
                      <a16:colId xmlns:a16="http://schemas.microsoft.com/office/drawing/2014/main" val="4144539897"/>
                    </a:ext>
                  </a:extLst>
                </a:gridCol>
                <a:gridCol w="233658">
                  <a:extLst>
                    <a:ext uri="{9D8B030D-6E8A-4147-A177-3AD203B41FA5}">
                      <a16:colId xmlns:a16="http://schemas.microsoft.com/office/drawing/2014/main" val="1918887499"/>
                    </a:ext>
                  </a:extLst>
                </a:gridCol>
                <a:gridCol w="562355">
                  <a:extLst>
                    <a:ext uri="{9D8B030D-6E8A-4147-A177-3AD203B41FA5}">
                      <a16:colId xmlns:a16="http://schemas.microsoft.com/office/drawing/2014/main" val="2697381869"/>
                    </a:ext>
                  </a:extLst>
                </a:gridCol>
                <a:gridCol w="169400">
                  <a:extLst>
                    <a:ext uri="{9D8B030D-6E8A-4147-A177-3AD203B41FA5}">
                      <a16:colId xmlns:a16="http://schemas.microsoft.com/office/drawing/2014/main" val="497726573"/>
                    </a:ext>
                  </a:extLst>
                </a:gridCol>
                <a:gridCol w="205400">
                  <a:extLst>
                    <a:ext uri="{9D8B030D-6E8A-4147-A177-3AD203B41FA5}">
                      <a16:colId xmlns:a16="http://schemas.microsoft.com/office/drawing/2014/main" val="33520393"/>
                    </a:ext>
                  </a:extLst>
                </a:gridCol>
                <a:gridCol w="138710">
                  <a:extLst>
                    <a:ext uri="{9D8B030D-6E8A-4147-A177-3AD203B41FA5}">
                      <a16:colId xmlns:a16="http://schemas.microsoft.com/office/drawing/2014/main" val="2675244997"/>
                    </a:ext>
                  </a:extLst>
                </a:gridCol>
                <a:gridCol w="138710">
                  <a:extLst>
                    <a:ext uri="{9D8B030D-6E8A-4147-A177-3AD203B41FA5}">
                      <a16:colId xmlns:a16="http://schemas.microsoft.com/office/drawing/2014/main" val="2791646900"/>
                    </a:ext>
                  </a:extLst>
                </a:gridCol>
                <a:gridCol w="138710">
                  <a:extLst>
                    <a:ext uri="{9D8B030D-6E8A-4147-A177-3AD203B41FA5}">
                      <a16:colId xmlns:a16="http://schemas.microsoft.com/office/drawing/2014/main" val="2128151020"/>
                    </a:ext>
                  </a:extLst>
                </a:gridCol>
                <a:gridCol w="138710">
                  <a:extLst>
                    <a:ext uri="{9D8B030D-6E8A-4147-A177-3AD203B41FA5}">
                      <a16:colId xmlns:a16="http://schemas.microsoft.com/office/drawing/2014/main" val="2537342744"/>
                    </a:ext>
                  </a:extLst>
                </a:gridCol>
                <a:gridCol w="138710">
                  <a:extLst>
                    <a:ext uri="{9D8B030D-6E8A-4147-A177-3AD203B41FA5}">
                      <a16:colId xmlns:a16="http://schemas.microsoft.com/office/drawing/2014/main" val="2938861639"/>
                    </a:ext>
                  </a:extLst>
                </a:gridCol>
                <a:gridCol w="34678">
                  <a:extLst>
                    <a:ext uri="{9D8B030D-6E8A-4147-A177-3AD203B41FA5}">
                      <a16:colId xmlns:a16="http://schemas.microsoft.com/office/drawing/2014/main" val="3013184166"/>
                    </a:ext>
                  </a:extLst>
                </a:gridCol>
                <a:gridCol w="93980">
                  <a:extLst>
                    <a:ext uri="{9D8B030D-6E8A-4147-A177-3AD203B41FA5}">
                      <a16:colId xmlns:a16="http://schemas.microsoft.com/office/drawing/2014/main" val="3375175583"/>
                    </a:ext>
                  </a:extLst>
                </a:gridCol>
                <a:gridCol w="138710">
                  <a:extLst>
                    <a:ext uri="{9D8B030D-6E8A-4147-A177-3AD203B41FA5}">
                      <a16:colId xmlns:a16="http://schemas.microsoft.com/office/drawing/2014/main" val="3874197532"/>
                    </a:ext>
                  </a:extLst>
                </a:gridCol>
                <a:gridCol w="138710">
                  <a:extLst>
                    <a:ext uri="{9D8B030D-6E8A-4147-A177-3AD203B41FA5}">
                      <a16:colId xmlns:a16="http://schemas.microsoft.com/office/drawing/2014/main" val="2873611646"/>
                    </a:ext>
                  </a:extLst>
                </a:gridCol>
                <a:gridCol w="138710">
                  <a:extLst>
                    <a:ext uri="{9D8B030D-6E8A-4147-A177-3AD203B41FA5}">
                      <a16:colId xmlns:a16="http://schemas.microsoft.com/office/drawing/2014/main" val="2114366739"/>
                    </a:ext>
                  </a:extLst>
                </a:gridCol>
                <a:gridCol w="93980">
                  <a:extLst>
                    <a:ext uri="{9D8B030D-6E8A-4147-A177-3AD203B41FA5}">
                      <a16:colId xmlns:a16="http://schemas.microsoft.com/office/drawing/2014/main" val="3592338412"/>
                    </a:ext>
                  </a:extLst>
                </a:gridCol>
                <a:gridCol w="93980">
                  <a:extLst>
                    <a:ext uri="{9D8B030D-6E8A-4147-A177-3AD203B41FA5}">
                      <a16:colId xmlns:a16="http://schemas.microsoft.com/office/drawing/2014/main" val="3367122120"/>
                    </a:ext>
                  </a:extLst>
                </a:gridCol>
                <a:gridCol w="138710">
                  <a:extLst>
                    <a:ext uri="{9D8B030D-6E8A-4147-A177-3AD203B41FA5}">
                      <a16:colId xmlns:a16="http://schemas.microsoft.com/office/drawing/2014/main" val="1774901511"/>
                    </a:ext>
                  </a:extLst>
                </a:gridCol>
                <a:gridCol w="138710">
                  <a:extLst>
                    <a:ext uri="{9D8B030D-6E8A-4147-A177-3AD203B41FA5}">
                      <a16:colId xmlns:a16="http://schemas.microsoft.com/office/drawing/2014/main" val="2731729363"/>
                    </a:ext>
                  </a:extLst>
                </a:gridCol>
                <a:gridCol w="138710">
                  <a:extLst>
                    <a:ext uri="{9D8B030D-6E8A-4147-A177-3AD203B41FA5}">
                      <a16:colId xmlns:a16="http://schemas.microsoft.com/office/drawing/2014/main" val="1705710446"/>
                    </a:ext>
                  </a:extLst>
                </a:gridCol>
                <a:gridCol w="93980">
                  <a:extLst>
                    <a:ext uri="{9D8B030D-6E8A-4147-A177-3AD203B41FA5}">
                      <a16:colId xmlns:a16="http://schemas.microsoft.com/office/drawing/2014/main" val="1838029645"/>
                    </a:ext>
                  </a:extLst>
                </a:gridCol>
                <a:gridCol w="93980">
                  <a:extLst>
                    <a:ext uri="{9D8B030D-6E8A-4147-A177-3AD203B41FA5}">
                      <a16:colId xmlns:a16="http://schemas.microsoft.com/office/drawing/2014/main" val="70317642"/>
                    </a:ext>
                  </a:extLst>
                </a:gridCol>
                <a:gridCol w="138710">
                  <a:extLst>
                    <a:ext uri="{9D8B030D-6E8A-4147-A177-3AD203B41FA5}">
                      <a16:colId xmlns:a16="http://schemas.microsoft.com/office/drawing/2014/main" val="3223039877"/>
                    </a:ext>
                  </a:extLst>
                </a:gridCol>
                <a:gridCol w="93980">
                  <a:extLst>
                    <a:ext uri="{9D8B030D-6E8A-4147-A177-3AD203B41FA5}">
                      <a16:colId xmlns:a16="http://schemas.microsoft.com/office/drawing/2014/main" val="276478155"/>
                    </a:ext>
                  </a:extLst>
                </a:gridCol>
                <a:gridCol w="93980">
                  <a:extLst>
                    <a:ext uri="{9D8B030D-6E8A-4147-A177-3AD203B41FA5}">
                      <a16:colId xmlns:a16="http://schemas.microsoft.com/office/drawing/2014/main" val="3594046356"/>
                    </a:ext>
                  </a:extLst>
                </a:gridCol>
                <a:gridCol w="138710">
                  <a:extLst>
                    <a:ext uri="{9D8B030D-6E8A-4147-A177-3AD203B41FA5}">
                      <a16:colId xmlns:a16="http://schemas.microsoft.com/office/drawing/2014/main" val="1228423774"/>
                    </a:ext>
                  </a:extLst>
                </a:gridCol>
                <a:gridCol w="34678">
                  <a:extLst>
                    <a:ext uri="{9D8B030D-6E8A-4147-A177-3AD203B41FA5}">
                      <a16:colId xmlns:a16="http://schemas.microsoft.com/office/drawing/2014/main" val="760065712"/>
                    </a:ext>
                  </a:extLst>
                </a:gridCol>
                <a:gridCol w="93980">
                  <a:extLst>
                    <a:ext uri="{9D8B030D-6E8A-4147-A177-3AD203B41FA5}">
                      <a16:colId xmlns:a16="http://schemas.microsoft.com/office/drawing/2014/main" val="334743132"/>
                    </a:ext>
                  </a:extLst>
                </a:gridCol>
                <a:gridCol w="138710">
                  <a:extLst>
                    <a:ext uri="{9D8B030D-6E8A-4147-A177-3AD203B41FA5}">
                      <a16:colId xmlns:a16="http://schemas.microsoft.com/office/drawing/2014/main" val="2521684214"/>
                    </a:ext>
                  </a:extLst>
                </a:gridCol>
                <a:gridCol w="138710">
                  <a:extLst>
                    <a:ext uri="{9D8B030D-6E8A-4147-A177-3AD203B41FA5}">
                      <a16:colId xmlns:a16="http://schemas.microsoft.com/office/drawing/2014/main" val="2674521617"/>
                    </a:ext>
                  </a:extLst>
                </a:gridCol>
                <a:gridCol w="93980">
                  <a:extLst>
                    <a:ext uri="{9D8B030D-6E8A-4147-A177-3AD203B41FA5}">
                      <a16:colId xmlns:a16="http://schemas.microsoft.com/office/drawing/2014/main" val="3637454598"/>
                    </a:ext>
                  </a:extLst>
                </a:gridCol>
                <a:gridCol w="93980">
                  <a:extLst>
                    <a:ext uri="{9D8B030D-6E8A-4147-A177-3AD203B41FA5}">
                      <a16:colId xmlns:a16="http://schemas.microsoft.com/office/drawing/2014/main" val="3365116873"/>
                    </a:ext>
                  </a:extLst>
                </a:gridCol>
                <a:gridCol w="138710">
                  <a:extLst>
                    <a:ext uri="{9D8B030D-6E8A-4147-A177-3AD203B41FA5}">
                      <a16:colId xmlns:a16="http://schemas.microsoft.com/office/drawing/2014/main" val="1383745845"/>
                    </a:ext>
                  </a:extLst>
                </a:gridCol>
                <a:gridCol w="93980">
                  <a:extLst>
                    <a:ext uri="{9D8B030D-6E8A-4147-A177-3AD203B41FA5}">
                      <a16:colId xmlns:a16="http://schemas.microsoft.com/office/drawing/2014/main" val="4103920776"/>
                    </a:ext>
                  </a:extLst>
                </a:gridCol>
                <a:gridCol w="93980">
                  <a:extLst>
                    <a:ext uri="{9D8B030D-6E8A-4147-A177-3AD203B41FA5}">
                      <a16:colId xmlns:a16="http://schemas.microsoft.com/office/drawing/2014/main" val="1822442226"/>
                    </a:ext>
                  </a:extLst>
                </a:gridCol>
                <a:gridCol w="138710">
                  <a:extLst>
                    <a:ext uri="{9D8B030D-6E8A-4147-A177-3AD203B41FA5}">
                      <a16:colId xmlns:a16="http://schemas.microsoft.com/office/drawing/2014/main" val="270092712"/>
                    </a:ext>
                  </a:extLst>
                </a:gridCol>
                <a:gridCol w="138710">
                  <a:extLst>
                    <a:ext uri="{9D8B030D-6E8A-4147-A177-3AD203B41FA5}">
                      <a16:colId xmlns:a16="http://schemas.microsoft.com/office/drawing/2014/main" val="46593933"/>
                    </a:ext>
                  </a:extLst>
                </a:gridCol>
                <a:gridCol w="187960">
                  <a:extLst>
                    <a:ext uri="{9D8B030D-6E8A-4147-A177-3AD203B41FA5}">
                      <a16:colId xmlns:a16="http://schemas.microsoft.com/office/drawing/2014/main" val="3934764471"/>
                    </a:ext>
                  </a:extLst>
                </a:gridCol>
                <a:gridCol w="187590">
                  <a:extLst>
                    <a:ext uri="{9D8B030D-6E8A-4147-A177-3AD203B41FA5}">
                      <a16:colId xmlns:a16="http://schemas.microsoft.com/office/drawing/2014/main" val="1992815282"/>
                    </a:ext>
                  </a:extLst>
                </a:gridCol>
                <a:gridCol w="138710">
                  <a:extLst>
                    <a:ext uri="{9D8B030D-6E8A-4147-A177-3AD203B41FA5}">
                      <a16:colId xmlns:a16="http://schemas.microsoft.com/office/drawing/2014/main" val="611061019"/>
                    </a:ext>
                  </a:extLst>
                </a:gridCol>
                <a:gridCol w="138710">
                  <a:extLst>
                    <a:ext uri="{9D8B030D-6E8A-4147-A177-3AD203B41FA5}">
                      <a16:colId xmlns:a16="http://schemas.microsoft.com/office/drawing/2014/main" val="1019054536"/>
                    </a:ext>
                  </a:extLst>
                </a:gridCol>
                <a:gridCol w="138710">
                  <a:extLst>
                    <a:ext uri="{9D8B030D-6E8A-4147-A177-3AD203B41FA5}">
                      <a16:colId xmlns:a16="http://schemas.microsoft.com/office/drawing/2014/main" val="4200472029"/>
                    </a:ext>
                  </a:extLst>
                </a:gridCol>
                <a:gridCol w="138710">
                  <a:extLst>
                    <a:ext uri="{9D8B030D-6E8A-4147-A177-3AD203B41FA5}">
                      <a16:colId xmlns:a16="http://schemas.microsoft.com/office/drawing/2014/main" val="1061813781"/>
                    </a:ext>
                  </a:extLst>
                </a:gridCol>
              </a:tblGrid>
              <a:tr h="360000">
                <a:tc rowSpan="2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dist">
                        <a:lnSpc>
                          <a:spcPts val="10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marL="0" indent="0" algn="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a:t>
                      </a:r>
                      <a:r>
                        <a:rPr lang="ja-JP" altLang="en-US"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indent="149860"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a:t>
                      </a:r>
                      <a:endParaRPr lang="en-US"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70541628"/>
                  </a:ext>
                </a:extLst>
              </a:tr>
              <a:tr h="252000">
                <a:tc vMerge="1">
                  <a:txBody>
                    <a:bodyPr/>
                    <a:lstStyle/>
                    <a:p>
                      <a:endParaRPr kumimoji="1" lang="ja-JP" altLang="en-US"/>
                    </a:p>
                  </a:txBody>
                  <a:tcPr/>
                </a:tc>
                <a:tc gridSpan="1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0"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p>
                      <a:pPr algn="l"/>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0"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0" hMerge="1">
                  <a:txBody>
                    <a:bodyPr/>
                    <a:lstStyle/>
                    <a:p>
                      <a:endParaRPr kumimoji="1" lang="ja-JP" altLang="en-US"/>
                    </a:p>
                  </a:txBody>
                  <a:tcPr/>
                </a:tc>
                <a:tc rowSpan="10" hMerge="1">
                  <a:txBody>
                    <a:bodyPr/>
                    <a:lstStyle/>
                    <a:p>
                      <a:endParaRPr kumimoji="1" lang="ja-JP" altLang="en-US"/>
                    </a:p>
                  </a:txBody>
                  <a:tcPr/>
                </a:tc>
                <a:tc rowSpan="10"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　はり・きゅう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施術の種類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720232869"/>
                  </a:ext>
                </a:extLst>
              </a:tr>
              <a:tr h="180000">
                <a:tc vMerge="1">
                  <a:txBody>
                    <a:bodyPr/>
                    <a:lstStyle/>
                    <a:p>
                      <a:endParaRPr kumimoji="1" lang="ja-JP" altLang="en-US"/>
                    </a:p>
                  </a:txBody>
                  <a:tcPr/>
                </a:tc>
                <a:tc vMerge="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人以上）</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57317731"/>
                  </a:ext>
                </a:extLst>
              </a:tr>
              <a:tr h="288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52967202"/>
                  </a:ext>
                </a:extLst>
              </a:tr>
              <a:tr h="180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　特別地域（加算）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01404782"/>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　施術報告書交付料</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（前回支給：　　　　　　　年　　　　　月分）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ts val="12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3516869"/>
                  </a:ext>
                </a:extLst>
              </a:tr>
              <a:tr h="0">
                <a:tc vMerge="1">
                  <a:txBody>
                    <a:bodyPr/>
                    <a:lstStyle/>
                    <a:p>
                      <a:endParaRPr kumimoji="1" lang="ja-JP" altLang="en-US"/>
                    </a:p>
                  </a:txBody>
                  <a:tcPr/>
                </a:tc>
                <a:tc gridSpan="3">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3">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2">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1888694"/>
                  </a:ext>
                </a:extLst>
              </a:tr>
              <a:tr h="0">
                <a:tc vMerge="1">
                  <a:txBody>
                    <a:bodyPr/>
                    <a:lstStyle/>
                    <a:p>
                      <a:endParaRPr kumimoji="1" lang="ja-JP" altLang="en-US"/>
                    </a:p>
                  </a:txBody>
                  <a:tcPr/>
                </a:tc>
                <a:tc rowSpan="2" gridSpan="3">
                  <a:txBody>
                    <a:bodyPr/>
                    <a:lstStyle/>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pPr algn="l">
                        <a:lnSpc>
                          <a:spcPts val="1200"/>
                        </a:lnSpc>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62449700"/>
                  </a:ext>
                </a:extLst>
              </a:tr>
              <a:tr h="252000">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969561"/>
                  </a:ext>
                </a:extLst>
              </a:tr>
              <a:tr h="270000">
                <a:tc vMerge="1">
                  <a:txBody>
                    <a:bodyPr/>
                    <a:lstStyle/>
                    <a:p>
                      <a:endParaRPr kumimoji="1" lang="ja-JP" altLang="en-US"/>
                    </a:p>
                  </a:txBody>
                  <a:tcPr/>
                </a:tc>
                <a:tc gridSpan="44">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l">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pc="-10" baseline="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4465225"/>
                  </a:ext>
                </a:extLst>
              </a:tr>
              <a:tr h="180000">
                <a:tc vMerge="1">
                  <a:txBody>
                    <a:bodyPr/>
                    <a:lstStyle/>
                    <a:p>
                      <a:endParaRPr kumimoji="1" lang="ja-JP" altLang="en-US"/>
                    </a:p>
                  </a:txBody>
                  <a:tcPr/>
                </a:tc>
                <a:tc rowSpan="2" gridSpan="22">
                  <a:txBody>
                    <a:bodyPr/>
                    <a:lstStyle/>
                    <a:p>
                      <a:pPr marL="0" indent="266700" algn="l"/>
                      <a:r>
                        <a:rPr lang="ja-JP" altLang="en-US"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合計金額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1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22">
                  <a:txBody>
                    <a:bodyPr/>
                    <a:lstStyle/>
                    <a:p>
                      <a:pPr marL="0" lvl="0" indent="266700" algn="l">
                        <a:lnSpc>
                          <a:spcPts val="1200"/>
                        </a:lnSpc>
                        <a:buFont typeface="游明朝" panose="02020400000000000000" pitchFamily="18" charset="-128"/>
                        <a:buChar cha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社　保　負　担（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22">
                  <a:txBody>
                    <a:bodyPr/>
                    <a:lstStyle/>
                    <a:p>
                      <a:pPr marL="7938" indent="-7938" algn="l">
                        <a:tabLst>
                          <a:tab pos="266700" algn="l"/>
                        </a:tabLst>
                      </a:pP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22">
                  <a:txBody>
                    <a:bodyPr/>
                    <a:lstStyle/>
                    <a:p>
                      <a:pPr marL="96838" indent="169863"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差引請求（支払）金額</a:t>
                      </a:r>
                    </a:p>
                    <a:p>
                      <a:pPr marL="97155" indent="722630" algn="l">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817649745"/>
              </p:ext>
            </p:extLst>
          </p:nvPr>
        </p:nvGraphicFramePr>
        <p:xfrm>
          <a:off x="59277" y="7244120"/>
          <a:ext cx="6282776" cy="1449053"/>
        </p:xfrm>
        <a:graphic>
          <a:graphicData uri="http://schemas.openxmlformats.org/drawingml/2006/table">
            <a:tbl>
              <a:tblPr firstRow="1" firstCol="1" bandRow="1"/>
              <a:tblGrid>
                <a:gridCol w="418534">
                  <a:extLst>
                    <a:ext uri="{9D8B030D-6E8A-4147-A177-3AD203B41FA5}">
                      <a16:colId xmlns:a16="http://schemas.microsoft.com/office/drawing/2014/main" val="546469087"/>
                    </a:ext>
                  </a:extLst>
                </a:gridCol>
                <a:gridCol w="5864242">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a:t>
                      </a:r>
                      <a:r>
                        <a:rPr lang="ja-JP" altLang="en-US" sz="900" kern="100" baseline="0" dirty="0">
                          <a:solidFill>
                            <a:schemeClr val="tx1"/>
                          </a:solidFill>
                          <a:effectLst/>
                          <a:latin typeface="游明朝" panose="02020400000000000000" pitchFamily="18" charset="-128"/>
                          <a:ea typeface="ＭＳ Ｐゴシック" panose="020B0600070205080204" pitchFamily="50" charset="-128"/>
                          <a:cs typeface="Times New Roman" panose="02020603050405020304" pitchFamily="18" charset="0"/>
                        </a:rPr>
                        <a:t>　師会（理事）長　　または　代理人</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4093105802"/>
              </p:ext>
            </p:extLst>
          </p:nvPr>
        </p:nvGraphicFramePr>
        <p:xfrm>
          <a:off x="59274" y="8779179"/>
          <a:ext cx="6282777" cy="685800"/>
        </p:xfrm>
        <a:graphic>
          <a:graphicData uri="http://schemas.openxmlformats.org/drawingml/2006/table">
            <a:tbl>
              <a:tblPr firstRow="1" firstCol="1" bandRow="1"/>
              <a:tblGrid>
                <a:gridCol w="420269">
                  <a:extLst>
                    <a:ext uri="{9D8B030D-6E8A-4147-A177-3AD203B41FA5}">
                      <a16:colId xmlns:a16="http://schemas.microsoft.com/office/drawing/2014/main" val="1665843996"/>
                    </a:ext>
                  </a:extLst>
                </a:gridCol>
                <a:gridCol w="1979094">
                  <a:extLst>
                    <a:ext uri="{9D8B030D-6E8A-4147-A177-3AD203B41FA5}">
                      <a16:colId xmlns:a16="http://schemas.microsoft.com/office/drawing/2014/main" val="3406814665"/>
                    </a:ext>
                  </a:extLst>
                </a:gridCol>
                <a:gridCol w="995291">
                  <a:extLst>
                    <a:ext uri="{9D8B030D-6E8A-4147-A177-3AD203B41FA5}">
                      <a16:colId xmlns:a16="http://schemas.microsoft.com/office/drawing/2014/main" val="3617726590"/>
                    </a:ext>
                  </a:extLst>
                </a:gridCol>
                <a:gridCol w="334611">
                  <a:extLst>
                    <a:ext uri="{9D8B030D-6E8A-4147-A177-3AD203B41FA5}">
                      <a16:colId xmlns:a16="http://schemas.microsoft.com/office/drawing/2014/main" val="764725355"/>
                    </a:ext>
                  </a:extLst>
                </a:gridCol>
                <a:gridCol w="1463887">
                  <a:extLst>
                    <a:ext uri="{9D8B030D-6E8A-4147-A177-3AD203B41FA5}">
                      <a16:colId xmlns:a16="http://schemas.microsoft.com/office/drawing/2014/main" val="4192131410"/>
                    </a:ext>
                  </a:extLst>
                </a:gridCol>
                <a:gridCol w="108962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533539783"/>
              </p:ext>
            </p:extLst>
          </p:nvPr>
        </p:nvGraphicFramePr>
        <p:xfrm>
          <a:off x="69850" y="1139550"/>
          <a:ext cx="6234510" cy="1228254"/>
        </p:xfrm>
        <a:graphic>
          <a:graphicData uri="http://schemas.openxmlformats.org/drawingml/2006/table">
            <a:tbl>
              <a:tblPr firstRow="1" firstCol="1" bandRow="1"/>
              <a:tblGrid>
                <a:gridCol w="421987">
                  <a:extLst>
                    <a:ext uri="{9D8B030D-6E8A-4147-A177-3AD203B41FA5}">
                      <a16:colId xmlns:a16="http://schemas.microsoft.com/office/drawing/2014/main" val="480325848"/>
                    </a:ext>
                  </a:extLst>
                </a:gridCol>
                <a:gridCol w="1488523">
                  <a:extLst>
                    <a:ext uri="{9D8B030D-6E8A-4147-A177-3AD203B41FA5}">
                      <a16:colId xmlns:a16="http://schemas.microsoft.com/office/drawing/2014/main" val="2434073417"/>
                    </a:ext>
                  </a:extLst>
                </a:gridCol>
                <a:gridCol w="2072498">
                  <a:extLst>
                    <a:ext uri="{9D8B030D-6E8A-4147-A177-3AD203B41FA5}">
                      <a16:colId xmlns:a16="http://schemas.microsoft.com/office/drawing/2014/main" val="2560594120"/>
                    </a:ext>
                  </a:extLst>
                </a:gridCol>
                <a:gridCol w="1317687">
                  <a:extLst>
                    <a:ext uri="{9D8B030D-6E8A-4147-A177-3AD203B41FA5}">
                      <a16:colId xmlns:a16="http://schemas.microsoft.com/office/drawing/2014/main" val="1422614641"/>
                    </a:ext>
                  </a:extLst>
                </a:gridCol>
                <a:gridCol w="933815">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35369"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249495"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9274" y="9532118"/>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24232" y="1235974"/>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714339"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210219"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531130" y="638550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637262" y="727675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604235" y="749167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595164" y="749167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604235" y="766739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234957" y="766739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51314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740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46173" y="90339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43167" y="92493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524968"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813663"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813663"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100179"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537665"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27241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100179"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091710"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1596835" y="654241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1628762" y="67291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825851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758130" y="89216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758130" y="92030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594209" y="90104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68160" y="9044937"/>
            <a:ext cx="902375"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93923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3791942" y="7702295"/>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3791942" y="7893374"/>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999164" y="6532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2687154-2039-4FAF-9775-86499683FCCD}"/>
</file>

<file path=customXml/itemProps2.xml><?xml version="1.0" encoding="utf-8"?>
<ds:datastoreItem xmlns:ds="http://schemas.openxmlformats.org/officeDocument/2006/customXml" ds:itemID="{8BD2F3F9-B22A-4DD4-A5F4-DD41DD84E6B1}"/>
</file>

<file path=customXml/itemProps3.xml><?xml version="1.0" encoding="utf-8"?>
<ds:datastoreItem xmlns:ds="http://schemas.openxmlformats.org/officeDocument/2006/customXml" ds:itemID="{22DC6284-6B57-4279-BE14-E5068CE70D2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596</TotalTime>
  <Words>1040</Words>
  <PresentationFormat>A4 210 x 297 mm</PresentationFormat>
  <Paragraphs>214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