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久保 俊介(kawakubo-shunsuke)" initials="川久保" lastIdx="1" clrIdx="0">
    <p:extLst>
      <p:ext uri="{19B8F6BF-5375-455C-9EA6-DF929625EA0E}">
        <p15:presenceInfo xmlns:p15="http://schemas.microsoft.com/office/powerpoint/2012/main" userId="S-1-5-21-4175116151-3849908774-3845857867-357649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-1944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治療材料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券送付書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下記のとおり治療材料券を送付しますので、ご確認の上、受領書を返送願います。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3626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CD203889-4A85-430B-8A38-2EAC6D132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31451"/>
              </p:ext>
            </p:extLst>
          </p:nvPr>
        </p:nvGraphicFramePr>
        <p:xfrm>
          <a:off x="356135" y="3262407"/>
          <a:ext cx="6016090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987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51987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8337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4794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1352289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24D6CF7-C6CA-4CF8-90E0-DED68A601983}"/>
              </a:ext>
            </a:extLst>
          </p:cNvPr>
          <p:cNvSpPr/>
          <p:nvPr/>
        </p:nvSpPr>
        <p:spPr>
          <a:xfrm>
            <a:off x="23729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0224089-35A2-42FB-B5AD-4525DA9C2007}"/>
              </a:ext>
            </a:extLst>
          </p:cNvPr>
          <p:cNvSpPr/>
          <p:nvPr/>
        </p:nvSpPr>
        <p:spPr>
          <a:xfrm>
            <a:off x="2987349" y="3809333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F4F652BF-3D56-49A8-B981-A754BEE33259}"/>
              </a:ext>
            </a:extLst>
          </p:cNvPr>
          <p:cNvSpPr/>
          <p:nvPr/>
        </p:nvSpPr>
        <p:spPr>
          <a:xfrm>
            <a:off x="9439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589706CE-7B8F-4CDE-985F-F44F205CFA30}"/>
              </a:ext>
            </a:extLst>
          </p:cNvPr>
          <p:cNvSpPr/>
          <p:nvPr/>
        </p:nvSpPr>
        <p:spPr>
          <a:xfrm>
            <a:off x="15487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1D68607-DA84-47C1-8684-B373309968F4}"/>
              </a:ext>
            </a:extLst>
          </p:cNvPr>
          <p:cNvSpPr/>
          <p:nvPr/>
        </p:nvSpPr>
        <p:spPr>
          <a:xfrm>
            <a:off x="3464990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137251C-D12C-45AC-A8CB-42C486330B71}"/>
              </a:ext>
            </a:extLst>
          </p:cNvPr>
          <p:cNvSpPr/>
          <p:nvPr/>
        </p:nvSpPr>
        <p:spPr>
          <a:xfrm>
            <a:off x="4261431" y="3812778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59BA5F7-E229-4CB5-9016-5A539710E406}"/>
              </a:ext>
            </a:extLst>
          </p:cNvPr>
          <p:cNvSpPr/>
          <p:nvPr/>
        </p:nvSpPr>
        <p:spPr>
          <a:xfrm>
            <a:off x="5464840" y="3817007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34D9CEF1-FB9B-4E67-8D4A-9A2330FEB999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52D8F4F-102C-30B8-3856-8E6C5A3309B5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0F9C17-7AFC-4E69-9E5C-8EBC54383DC3}"/>
</file>

<file path=customXml/itemProps2.xml><?xml version="1.0" encoding="utf-8"?>
<ds:datastoreItem xmlns:ds="http://schemas.openxmlformats.org/officeDocument/2006/customXml" ds:itemID="{6BD16794-9F90-4E9A-A369-9DEC50295F34}"/>
</file>

<file path=customXml/itemProps3.xml><?xml version="1.0" encoding="utf-8"?>
<ds:datastoreItem xmlns:ds="http://schemas.openxmlformats.org/officeDocument/2006/customXml" ds:itemID="{7B1A9F5E-2BE6-4917-A08E-2E60475F5B2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</TotalTime>
  <Words>85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2025-01-24T02:11:25Z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