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111D0D-B466-60B0-F987-166052C7D80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055E868-9E9F-07B8-F94B-282A3C04A88F}"/>
              </a:ext>
            </a:extLst>
          </p:cNvPr>
          <p:cNvSpPr/>
          <p:nvPr/>
        </p:nvSpPr>
        <p:spPr>
          <a:xfrm>
            <a:off x="5007953" y="1146393"/>
            <a:ext cx="865033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AF58176-5EAD-4377-833B-194AB0690842}"/>
</file>

<file path=customXml/itemProps2.xml><?xml version="1.0" encoding="utf-8"?>
<ds:datastoreItem xmlns:ds="http://schemas.openxmlformats.org/officeDocument/2006/customXml" ds:itemID="{30E705AB-2825-42BC-9EA8-674B01BED97F}"/>
</file>

<file path=customXml/itemProps3.xml><?xml version="1.0" encoding="utf-8"?>
<ds:datastoreItem xmlns:ds="http://schemas.openxmlformats.org/officeDocument/2006/customXml" ds:itemID="{D1F190BB-5BED-40BE-B600-CA743AE15DA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</TotalTime>
  <Words>79</Words>
  <PresentationFormat>A4 210 x 297 mm</PresentationFormat>
  <Paragraphs>36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