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3618" y="29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　剤　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送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付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2382093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41163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6470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7367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757210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4A126A5-D486-4E75-A0F9-7DB1A4E5DF62}"/>
              </a:ext>
            </a:extLst>
          </p:cNvPr>
          <p:cNvSpPr/>
          <p:nvPr/>
        </p:nvSpPr>
        <p:spPr>
          <a:xfrm>
            <a:off x="6012969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976858" y="3809332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C7CB41A2-BC31-4C8C-B3A0-60DF56BEE977}"/>
              </a:ext>
            </a:extLst>
          </p:cNvPr>
          <p:cNvSpPr/>
          <p:nvPr/>
        </p:nvSpPr>
        <p:spPr>
          <a:xfrm>
            <a:off x="54355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C4E9499-E022-63DE-B120-9DA9FF31DE6B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9DF56B1-F0EB-3A81-1C24-9B96F4059F13}"/>
              </a:ext>
            </a:extLst>
          </p:cNvPr>
          <p:cNvSpPr/>
          <p:nvPr/>
        </p:nvSpPr>
        <p:spPr>
          <a:xfrm>
            <a:off x="512463" y="2447461"/>
            <a:ext cx="92415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返送依頼の文言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AD6311F-73D2-4B22-8A9B-013AF7EE8C1F}"/>
</file>

<file path=customXml/itemProps2.xml><?xml version="1.0" encoding="utf-8"?>
<ds:datastoreItem xmlns:ds="http://schemas.openxmlformats.org/officeDocument/2006/customXml" ds:itemID="{9547418F-0640-452E-90E6-A42979CD33E8}"/>
</file>

<file path=customXml/itemProps3.xml><?xml version="1.0" encoding="utf-8"?>
<ds:datastoreItem xmlns:ds="http://schemas.openxmlformats.org/officeDocument/2006/customXml" ds:itemID="{EF4901F2-83CC-4D44-A3C9-93B1B2C864E4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687</TotalTime>
  <Words>87</Words>
  <PresentationFormat>A4 210 x 297 mm</PresentationFormat>
  <Paragraphs>47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2026-01-23T07:24:12Z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