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EEBF05C-4134-8080-7BD3-D8F48D92A0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763DDF-658E-4EEC-BDE8-E50C72B66376}"/>
</file>

<file path=customXml/itemProps2.xml><?xml version="1.0" encoding="utf-8"?>
<ds:datastoreItem xmlns:ds="http://schemas.openxmlformats.org/officeDocument/2006/customXml" ds:itemID="{B2106448-A5FB-41B9-9F02-B5B01A6AAAEA}"/>
</file>

<file path=customXml/itemProps3.xml><?xml version="1.0" encoding="utf-8"?>
<ds:datastoreItem xmlns:ds="http://schemas.openxmlformats.org/officeDocument/2006/customXml" ds:itemID="{2B212978-7A2A-44EF-9B2E-C1AB21267BC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146</Words>
  <PresentationFormat>A4 210 x 297 mm</PresentationFormat>
  <Paragraphs>55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