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0C6691-2322-3F36-2521-0FA96103BA1E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E4EFCF-2B0F-4E3D-852D-4431C8C5E09A}"/>
</file>

<file path=customXml/itemProps2.xml><?xml version="1.0" encoding="utf-8"?>
<ds:datastoreItem xmlns:ds="http://schemas.openxmlformats.org/officeDocument/2006/customXml" ds:itemID="{AB0211D4-4065-4FEF-8FD1-C413CB1744CB}"/>
</file>

<file path=customXml/itemProps3.xml><?xml version="1.0" encoding="utf-8"?>
<ds:datastoreItem xmlns:ds="http://schemas.openxmlformats.org/officeDocument/2006/customXml" ds:itemID="{3EFACE47-685C-44DB-AE4D-732B0A820CC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</TotalTime>
  <Words>67</Words>
  <PresentationFormat>A4 210 x 297 mm</PresentationFormat>
  <Paragraphs>32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