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3.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authors.xml" ContentType="application/vnd.ms-powerpoint.authors+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ppt/tags/tag1.xml" ContentType="application/vnd.openxmlformats-officedocument.presentationml.tags+xml"/>
  <Override PartName="/ppt/tags/tag3.xml" ContentType="application/vnd.openxmlformats-officedocument.presentationml.tags+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124FC0D-7EA2-6E34-23C3-DF9FE2621A63}" name="Okano, Takumi (JP - AB 岡野 匠)" initials="匠岡" userId="S::takokano@abeam.com::5e6993cd-c762-4216-9694-73f272f7dbd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58" autoAdjust="0"/>
    <p:restoredTop sz="94660"/>
  </p:normalViewPr>
  <p:slideViewPr>
    <p:cSldViewPr snapToGrid="0" showGuides="1">
      <p:cViewPr varScale="1">
        <p:scale>
          <a:sx n="78" d="100"/>
          <a:sy n="78" d="100"/>
        </p:scale>
        <p:origin x="3618" y="294"/>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microsoft.com/office/2018/10/relationships/authors" Target="authors.xml"/><Relationship Id="rId3" Type="http://schemas.openxmlformats.org/officeDocument/2006/relationships/tags" Target="tags/tag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11" Type="http://schemas.openxmlformats.org/officeDocument/2006/relationships/customXml" Target="../customXml/item3.xml"/><Relationship Id="rId5" Type="http://schemas.openxmlformats.org/officeDocument/2006/relationships/viewProps" Target="viewProps.xml"/><Relationship Id="rId10" Type="http://schemas.openxmlformats.org/officeDocument/2006/relationships/customXml" Target="../customXml/item2.xml"/><Relationship Id="rId4" Type="http://schemas.openxmlformats.org/officeDocument/2006/relationships/presProps" Target="presProp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ボックス 10">
            <a:extLst>
              <a:ext uri="{FF2B5EF4-FFF2-40B4-BE49-F238E27FC236}">
                <a16:creationId xmlns:a16="http://schemas.microsoft.com/office/drawing/2014/main" id="{A55ABBCC-9B29-4A1E-9F90-0491D0C4B50E}"/>
              </a:ext>
            </a:extLst>
          </p:cNvPr>
          <p:cNvSpPr txBox="1"/>
          <p:nvPr/>
        </p:nvSpPr>
        <p:spPr>
          <a:xfrm>
            <a:off x="554078" y="2178940"/>
            <a:ext cx="5762141" cy="1954381"/>
          </a:xfrm>
          <a:prstGeom prst="rect">
            <a:avLst/>
          </a:prstGeom>
          <a:noFill/>
        </p:spPr>
        <p:txBody>
          <a:bodyPr wrap="square" lIns="0" rIns="0" rtlCol="0">
            <a:spAutoFit/>
          </a:bodyPr>
          <a:lstStyle/>
          <a:p>
            <a:pPr defTabSz="541338"/>
            <a:r>
              <a:rPr lang="ja-JP" altLang="en-US" sz="900" b="0" i="0" u="none" strike="noStrike" dirty="0">
                <a:effectLst/>
                <a:latin typeface="ＭＳ Ｐゴシック" panose="020B0600070205080204" pitchFamily="50" charset="-128"/>
                <a:ea typeface="ＭＳ Ｐゴシック" panose="020B0600070205080204" pitchFamily="50" charset="-128"/>
              </a:rPr>
              <a:t>下記のとおりであるから生活保護法による葬祭扶助を受けたいので証ひょう書類を添えて申請します。</a:t>
            </a:r>
            <a:endParaRPr kumimoji="1" lang="en-US" altLang="ja-JP" sz="900" dirty="0">
              <a:latin typeface="ＭＳ Ｐゴシック" panose="020B0600070205080204" pitchFamily="50" charset="-128"/>
              <a:ea typeface="ＭＳ Ｐゴシック" panose="020B0600070205080204" pitchFamily="50" charset="-128"/>
            </a:endParaRPr>
          </a:p>
          <a:p>
            <a:pPr marL="541338" algn="r" defTabSz="5413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224213"/>
            <a:endParaRPr kumimoji="1" lang="en-US" altLang="ja-JP" sz="400" dirty="0">
              <a:latin typeface="ＭＳ Ｐゴシック" panose="020B0600070205080204" pitchFamily="50" charset="-128"/>
              <a:ea typeface="ＭＳ Ｐゴシック" panose="020B0600070205080204" pitchFamily="50" charset="-128"/>
            </a:endParaRPr>
          </a:p>
          <a:p>
            <a:pPr algn="ctr"/>
            <a:r>
              <a:rPr kumimoji="1" lang="ja-JP" altLang="en-US" sz="900" dirty="0">
                <a:latin typeface="ＭＳ Ｐゴシック" panose="020B0600070205080204" pitchFamily="50" charset="-128"/>
                <a:ea typeface="ＭＳ Ｐゴシック" panose="020B0600070205080204" pitchFamily="50" charset="-128"/>
              </a:rPr>
              <a:t>記</a:t>
            </a:r>
          </a:p>
        </p:txBody>
      </p:sp>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aphicFrame>
        <p:nvGraphicFramePr>
          <p:cNvPr id="2" name="表 1">
            <a:extLst>
              <a:ext uri="{FF2B5EF4-FFF2-40B4-BE49-F238E27FC236}">
                <a16:creationId xmlns:a16="http://schemas.microsoft.com/office/drawing/2014/main" id="{8808423E-3234-4F80-8E4A-ED2DB5BC12C5}"/>
              </a:ext>
            </a:extLst>
          </p:cNvPr>
          <p:cNvGraphicFramePr>
            <a:graphicFrameLocks noGrp="1"/>
          </p:cNvGraphicFramePr>
          <p:nvPr>
            <p:extLst>
              <p:ext uri="{D42A27DB-BD31-4B8C-83A1-F6EECF244321}">
                <p14:modId xmlns:p14="http://schemas.microsoft.com/office/powerpoint/2010/main" val="3051105988"/>
              </p:ext>
            </p:extLst>
          </p:nvPr>
        </p:nvGraphicFramePr>
        <p:xfrm>
          <a:off x="547267" y="4268158"/>
          <a:ext cx="5763466" cy="1839026"/>
        </p:xfrm>
        <a:graphic>
          <a:graphicData uri="http://schemas.openxmlformats.org/drawingml/2006/table">
            <a:tbl>
              <a:tblPr/>
              <a:tblGrid>
                <a:gridCol w="641045">
                  <a:extLst>
                    <a:ext uri="{9D8B030D-6E8A-4147-A177-3AD203B41FA5}">
                      <a16:colId xmlns:a16="http://schemas.microsoft.com/office/drawing/2014/main" val="1518430152"/>
                    </a:ext>
                  </a:extLst>
                </a:gridCol>
                <a:gridCol w="641045">
                  <a:extLst>
                    <a:ext uri="{9D8B030D-6E8A-4147-A177-3AD203B41FA5}">
                      <a16:colId xmlns:a16="http://schemas.microsoft.com/office/drawing/2014/main" val="1677463991"/>
                    </a:ext>
                  </a:extLst>
                </a:gridCol>
                <a:gridCol w="344265">
                  <a:extLst>
                    <a:ext uri="{9D8B030D-6E8A-4147-A177-3AD203B41FA5}">
                      <a16:colId xmlns:a16="http://schemas.microsoft.com/office/drawing/2014/main" val="4182927857"/>
                    </a:ext>
                  </a:extLst>
                </a:gridCol>
                <a:gridCol w="347232">
                  <a:extLst>
                    <a:ext uri="{9D8B030D-6E8A-4147-A177-3AD203B41FA5}">
                      <a16:colId xmlns:a16="http://schemas.microsoft.com/office/drawing/2014/main" val="510553804"/>
                    </a:ext>
                  </a:extLst>
                </a:gridCol>
                <a:gridCol w="830984">
                  <a:extLst>
                    <a:ext uri="{9D8B030D-6E8A-4147-A177-3AD203B41FA5}">
                      <a16:colId xmlns:a16="http://schemas.microsoft.com/office/drawing/2014/main" val="2217313534"/>
                    </a:ext>
                  </a:extLst>
                </a:gridCol>
                <a:gridCol w="688529">
                  <a:extLst>
                    <a:ext uri="{9D8B030D-6E8A-4147-A177-3AD203B41FA5}">
                      <a16:colId xmlns:a16="http://schemas.microsoft.com/office/drawing/2014/main" val="1770134784"/>
                    </a:ext>
                  </a:extLst>
                </a:gridCol>
                <a:gridCol w="676658">
                  <a:extLst>
                    <a:ext uri="{9D8B030D-6E8A-4147-A177-3AD203B41FA5}">
                      <a16:colId xmlns:a16="http://schemas.microsoft.com/office/drawing/2014/main" val="2764159921"/>
                    </a:ext>
                  </a:extLst>
                </a:gridCol>
                <a:gridCol w="1593708">
                  <a:extLst>
                    <a:ext uri="{9D8B030D-6E8A-4147-A177-3AD203B41FA5}">
                      <a16:colId xmlns:a16="http://schemas.microsoft.com/office/drawing/2014/main" val="1865873586"/>
                    </a:ext>
                  </a:extLst>
                </a:gridCol>
              </a:tblGrid>
              <a:tr h="471251">
                <a:tc rowSpan="2">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死者</a:t>
                      </a:r>
                    </a:p>
                  </a:txBody>
                  <a:tcPr marL="0" marR="0" marT="0"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氏　名</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年　　月　　日生</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葬祭を行う</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者との関係</a:t>
                      </a:r>
                      <a:endPar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78329852"/>
                  </a:ext>
                </a:extLst>
              </a:tr>
              <a:tr h="471251">
                <a:tc vMerge="1">
                  <a:txBody>
                    <a:bodyPr/>
                    <a:lstStyle/>
                    <a:p>
                      <a:endParaRPr kumimoji="1" lang="ja-JP" altLang="en-US"/>
                    </a:p>
                  </a:txBody>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死　亡</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年月日</a:t>
                      </a:r>
                    </a:p>
                  </a:txBody>
                  <a:tcPr marL="0" marR="0" marT="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marL="0" indent="809625" algn="l" fontAlgn="ctr">
                        <a:tabLst>
                          <a:tab pos="628650" algn="l"/>
                        </a:tabLst>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　　月　　日</a:t>
                      </a:r>
                      <a:endPar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死亡時の</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住所又は居所</a:t>
                      </a:r>
                    </a:p>
                  </a:txBody>
                  <a:tcPr marL="0" marR="0" marT="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85018728"/>
                  </a:ext>
                </a:extLst>
              </a:tr>
              <a:tr h="180000">
                <a:tc gridSpan="4">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葬　 祭　 予 　定 　日</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年　　　　月　　　　日</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58015306"/>
                  </a:ext>
                </a:extLst>
              </a:tr>
              <a:tr h="180000">
                <a:tc gridSpan="3">
                  <a:txBody>
                    <a:bodyPr/>
                    <a:lstStyle/>
                    <a:p>
                      <a:pPr algn="ctr" fontAlgn="ct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葬　　祭　　費</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2">
                  <a:txBody>
                    <a:bodyPr/>
                    <a:lstStyle/>
                    <a:p>
                      <a:pPr algn="ctr" fontAlgn="ct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遺　留　金　額</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2">
                  <a:txBody>
                    <a:bodyPr/>
                    <a:lstStyle/>
                    <a:p>
                      <a:pPr algn="ctr" fontAlgn="ct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差　引　不　足　額</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ctr" fontAlgn="ct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備　　　　　　　　考</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0474907"/>
                  </a:ext>
                </a:extLst>
              </a:tr>
              <a:tr h="459135">
                <a:tc gridSpan="3">
                  <a:txBody>
                    <a:bodyPr/>
                    <a:lstStyle/>
                    <a:p>
                      <a:pPr algn="ctr"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2">
                  <a:txBody>
                    <a:bodyPr/>
                    <a:lstStyle/>
                    <a:p>
                      <a:pPr algn="ctr"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2">
                  <a:txBody>
                    <a:bodyPr/>
                    <a:lstStyle/>
                    <a:p>
                      <a:pPr algn="ctr"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56887624"/>
                  </a:ext>
                </a:extLst>
              </a:tr>
            </a:tbl>
          </a:graphicData>
        </a:graphic>
      </p:graphicFrame>
      <p:sp>
        <p:nvSpPr>
          <p:cNvPr id="22" name="正方形/長方形 21">
            <a:extLst>
              <a:ext uri="{FF2B5EF4-FFF2-40B4-BE49-F238E27FC236}">
                <a16:creationId xmlns:a16="http://schemas.microsoft.com/office/drawing/2014/main" id="{0957237E-071F-4471-946A-E0ACEC5FF2CF}"/>
              </a:ext>
            </a:extLst>
          </p:cNvPr>
          <p:cNvSpPr/>
          <p:nvPr/>
        </p:nvSpPr>
        <p:spPr>
          <a:xfrm>
            <a:off x="541178" y="412632"/>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23" name="テキスト ボックス 22">
            <a:extLst>
              <a:ext uri="{FF2B5EF4-FFF2-40B4-BE49-F238E27FC236}">
                <a16:creationId xmlns:a16="http://schemas.microsoft.com/office/drawing/2014/main" id="{81A5446E-207D-42FD-8C1B-B1DF1E8868A5}"/>
              </a:ext>
            </a:extLst>
          </p:cNvPr>
          <p:cNvSpPr txBox="1"/>
          <p:nvPr/>
        </p:nvSpPr>
        <p:spPr>
          <a:xfrm>
            <a:off x="547267" y="1484284"/>
            <a:ext cx="5734891" cy="261610"/>
          </a:xfrm>
          <a:prstGeom prst="rect">
            <a:avLst/>
          </a:prstGeom>
          <a:noFill/>
        </p:spPr>
        <p:txBody>
          <a:bodyPr wrap="square" rtlCol="0" anchor="ctr" anchorCtr="0">
            <a:spAutoFit/>
          </a:bodyPr>
          <a:lstStyle/>
          <a:p>
            <a:pPr algn="ctr" defTabSz="541338"/>
            <a:r>
              <a:rPr kumimoji="1" lang="ja-JP" altLang="en-US" sz="1100" dirty="0">
                <a:latin typeface="ＭＳ Ｐゴシック" panose="020B0600070205080204" pitchFamily="50" charset="-128"/>
                <a:ea typeface="ＭＳ Ｐゴシック" panose="020B0600070205080204" pitchFamily="50" charset="-128"/>
              </a:rPr>
              <a:t>生活保護法による葬祭扶助申請書</a:t>
            </a:r>
          </a:p>
        </p:txBody>
      </p:sp>
      <p:grpSp>
        <p:nvGrpSpPr>
          <p:cNvPr id="19" name="グループ化 18">
            <a:extLst>
              <a:ext uri="{FF2B5EF4-FFF2-40B4-BE49-F238E27FC236}">
                <a16:creationId xmlns:a16="http://schemas.microsoft.com/office/drawing/2014/main" id="{FEADE1AF-EAB7-491B-98F7-D27C0B06D2FC}"/>
              </a:ext>
            </a:extLst>
          </p:cNvPr>
          <p:cNvGrpSpPr/>
          <p:nvPr/>
        </p:nvGrpSpPr>
        <p:grpSpPr>
          <a:xfrm>
            <a:off x="563529" y="2441530"/>
            <a:ext cx="1527587" cy="296099"/>
            <a:chOff x="4074450" y="1176404"/>
            <a:chExt cx="1527587" cy="296099"/>
          </a:xfrm>
          <a:noFill/>
        </p:grpSpPr>
        <p:sp>
          <p:nvSpPr>
            <p:cNvPr id="20" name="正方形/長方形 19">
              <a:extLst>
                <a:ext uri="{FF2B5EF4-FFF2-40B4-BE49-F238E27FC236}">
                  <a16:creationId xmlns:a16="http://schemas.microsoft.com/office/drawing/2014/main" id="{050B81DC-2E7C-4A36-90AD-9AAA08F48BF0}"/>
                </a:ext>
              </a:extLst>
            </p:cNvPr>
            <p:cNvSpPr/>
            <p:nvPr/>
          </p:nvSpPr>
          <p:spPr>
            <a:xfrm>
              <a:off x="4074450" y="1176404"/>
              <a:ext cx="875456" cy="126663"/>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21" name="正方形/長方形 20">
              <a:extLst>
                <a:ext uri="{FF2B5EF4-FFF2-40B4-BE49-F238E27FC236}">
                  <a16:creationId xmlns:a16="http://schemas.microsoft.com/office/drawing/2014/main" id="{D0514ED1-5E65-4242-8768-144BF4A14990}"/>
                </a:ext>
              </a:extLst>
            </p:cNvPr>
            <p:cNvSpPr/>
            <p:nvPr/>
          </p:nvSpPr>
          <p:spPr>
            <a:xfrm>
              <a:off x="5301162" y="1340123"/>
              <a:ext cx="300875"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24" name="正方形/長方形 23">
              <a:extLst>
                <a:ext uri="{FF2B5EF4-FFF2-40B4-BE49-F238E27FC236}">
                  <a16:creationId xmlns:a16="http://schemas.microsoft.com/office/drawing/2014/main" id="{B20341DF-75D3-4957-A616-EEC4575B6024}"/>
                </a:ext>
              </a:extLst>
            </p:cNvPr>
            <p:cNvSpPr/>
            <p:nvPr/>
          </p:nvSpPr>
          <p:spPr>
            <a:xfrm>
              <a:off x="4075172" y="1343915"/>
              <a:ext cx="646624"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25" name="正方形/長方形 24">
              <a:extLst>
                <a:ext uri="{FF2B5EF4-FFF2-40B4-BE49-F238E27FC236}">
                  <a16:creationId xmlns:a16="http://schemas.microsoft.com/office/drawing/2014/main" id="{C0C2D068-AF93-4B3C-98C2-5ED19EE79F14}"/>
                </a:ext>
              </a:extLst>
            </p:cNvPr>
            <p:cNvSpPr/>
            <p:nvPr/>
          </p:nvSpPr>
          <p:spPr>
            <a:xfrm>
              <a:off x="4760009" y="1340737"/>
              <a:ext cx="501058"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grpSp>
      <p:grpSp>
        <p:nvGrpSpPr>
          <p:cNvPr id="26" name="グループ化 25">
            <a:extLst>
              <a:ext uri="{FF2B5EF4-FFF2-40B4-BE49-F238E27FC236}">
                <a16:creationId xmlns:a16="http://schemas.microsoft.com/office/drawing/2014/main" id="{A8FDE75A-794F-49A5-8B6A-1217DE6053EB}"/>
              </a:ext>
            </a:extLst>
          </p:cNvPr>
          <p:cNvGrpSpPr/>
          <p:nvPr/>
        </p:nvGrpSpPr>
        <p:grpSpPr>
          <a:xfrm>
            <a:off x="4076126" y="359352"/>
            <a:ext cx="2234607" cy="365760"/>
            <a:chOff x="3645000" y="1370007"/>
            <a:chExt cx="2234607" cy="365760"/>
          </a:xfrm>
          <a:noFill/>
        </p:grpSpPr>
        <p:sp>
          <p:nvSpPr>
            <p:cNvPr id="27" name="正方形/長方形 26">
              <a:extLst>
                <a:ext uri="{FF2B5EF4-FFF2-40B4-BE49-F238E27FC236}">
                  <a16:creationId xmlns:a16="http://schemas.microsoft.com/office/drawing/2014/main" id="{0B1FB576-351A-4D21-BD22-A7CE6C1B98B0}"/>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28" name="正方形/長方形 27">
              <a:extLst>
                <a:ext uri="{FF2B5EF4-FFF2-40B4-BE49-F238E27FC236}">
                  <a16:creationId xmlns:a16="http://schemas.microsoft.com/office/drawing/2014/main" id="{20977A7C-5CE8-4943-9199-6EA9B552602E}"/>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grpSp>
        <p:nvGrpSpPr>
          <p:cNvPr id="29" name="グループ化 28">
            <a:extLst>
              <a:ext uri="{FF2B5EF4-FFF2-40B4-BE49-F238E27FC236}">
                <a16:creationId xmlns:a16="http://schemas.microsoft.com/office/drawing/2014/main" id="{64F74231-8682-459E-BB3C-B7A2CBEC3568}"/>
              </a:ext>
            </a:extLst>
          </p:cNvPr>
          <p:cNvGrpSpPr/>
          <p:nvPr/>
        </p:nvGrpSpPr>
        <p:grpSpPr>
          <a:xfrm>
            <a:off x="4102896" y="2848396"/>
            <a:ext cx="1651020" cy="949325"/>
            <a:chOff x="3819525" y="1413115"/>
            <a:chExt cx="765456" cy="949325"/>
          </a:xfrm>
          <a:noFill/>
        </p:grpSpPr>
        <p:sp>
          <p:nvSpPr>
            <p:cNvPr id="30" name="正方形/長方形 29">
              <a:extLst>
                <a:ext uri="{FF2B5EF4-FFF2-40B4-BE49-F238E27FC236}">
                  <a16:creationId xmlns:a16="http://schemas.microsoft.com/office/drawing/2014/main" id="{5DB0C889-EB75-4CCC-AED0-BE0BCA4788DF}"/>
                </a:ext>
              </a:extLst>
            </p:cNvPr>
            <p:cNvSpPr/>
            <p:nvPr/>
          </p:nvSpPr>
          <p:spPr>
            <a:xfrm>
              <a:off x="3819526" y="1413115"/>
              <a:ext cx="765455" cy="365760"/>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31" name="正方形/長方形 30">
              <a:extLst>
                <a:ext uri="{FF2B5EF4-FFF2-40B4-BE49-F238E27FC236}">
                  <a16:creationId xmlns:a16="http://schemas.microsoft.com/office/drawing/2014/main" id="{50DEC52D-396D-4C6C-8884-1CE5EB589D79}"/>
                </a:ext>
              </a:extLst>
            </p:cNvPr>
            <p:cNvSpPr/>
            <p:nvPr/>
          </p:nvSpPr>
          <p:spPr>
            <a:xfrm>
              <a:off x="3819525" y="1699759"/>
              <a:ext cx="765455" cy="365760"/>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3" name="正方形/長方形 2">
              <a:extLst>
                <a:ext uri="{FF2B5EF4-FFF2-40B4-BE49-F238E27FC236}">
                  <a16:creationId xmlns:a16="http://schemas.microsoft.com/office/drawing/2014/main" id="{D6131571-84D5-DB23-D223-5640952D4B35}"/>
                </a:ext>
              </a:extLst>
            </p:cNvPr>
            <p:cNvSpPr/>
            <p:nvPr/>
          </p:nvSpPr>
          <p:spPr>
            <a:xfrm>
              <a:off x="3819526" y="1996680"/>
              <a:ext cx="765455" cy="365760"/>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死亡者との関係　</a:t>
              </a:r>
            </a:p>
          </p:txBody>
        </p:sp>
      </p:grpSp>
      <p:sp>
        <p:nvSpPr>
          <p:cNvPr id="34" name="正方形/長方形 33">
            <a:extLst>
              <a:ext uri="{FF2B5EF4-FFF2-40B4-BE49-F238E27FC236}">
                <a16:creationId xmlns:a16="http://schemas.microsoft.com/office/drawing/2014/main" id="{EC6E5A73-ACFA-4FEA-AFB6-B4CFB778468E}"/>
              </a:ext>
            </a:extLst>
          </p:cNvPr>
          <p:cNvSpPr/>
          <p:nvPr/>
        </p:nvSpPr>
        <p:spPr>
          <a:xfrm>
            <a:off x="4107400" y="2550957"/>
            <a:ext cx="2174758"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32" name="正方形/長方形 31">
            <a:extLst>
              <a:ext uri="{FF2B5EF4-FFF2-40B4-BE49-F238E27FC236}">
                <a16:creationId xmlns:a16="http://schemas.microsoft.com/office/drawing/2014/main" id="{90D62479-21B0-4A2B-8DD8-DC82CA0F579F}"/>
              </a:ext>
            </a:extLst>
          </p:cNvPr>
          <p:cNvSpPr/>
          <p:nvPr/>
        </p:nvSpPr>
        <p:spPr>
          <a:xfrm>
            <a:off x="541178" y="627770"/>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33" name="正方形/長方形 32">
            <a:extLst>
              <a:ext uri="{FF2B5EF4-FFF2-40B4-BE49-F238E27FC236}">
                <a16:creationId xmlns:a16="http://schemas.microsoft.com/office/drawing/2014/main" id="{21BAE95F-C690-47F6-AF38-D483FABADC75}"/>
              </a:ext>
            </a:extLst>
          </p:cNvPr>
          <p:cNvSpPr/>
          <p:nvPr/>
        </p:nvSpPr>
        <p:spPr>
          <a:xfrm>
            <a:off x="4579200" y="2966761"/>
            <a:ext cx="85766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申請者住所</a:t>
            </a:r>
          </a:p>
        </p:txBody>
      </p:sp>
      <p:sp>
        <p:nvSpPr>
          <p:cNvPr id="36" name="正方形/長方形 35">
            <a:extLst>
              <a:ext uri="{FF2B5EF4-FFF2-40B4-BE49-F238E27FC236}">
                <a16:creationId xmlns:a16="http://schemas.microsoft.com/office/drawing/2014/main" id="{956A7B6E-B46F-49CB-82FB-194456E4D625}"/>
              </a:ext>
            </a:extLst>
          </p:cNvPr>
          <p:cNvSpPr/>
          <p:nvPr/>
        </p:nvSpPr>
        <p:spPr>
          <a:xfrm>
            <a:off x="2050135" y="4438438"/>
            <a:ext cx="50068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7" name="正方形/長方形 6">
            <a:extLst>
              <a:ext uri="{FF2B5EF4-FFF2-40B4-BE49-F238E27FC236}">
                <a16:creationId xmlns:a16="http://schemas.microsoft.com/office/drawing/2014/main" id="{B90B33AC-2195-4B4E-9AB1-9A62B1F8F1AE}"/>
              </a:ext>
            </a:extLst>
          </p:cNvPr>
          <p:cNvSpPr/>
          <p:nvPr/>
        </p:nvSpPr>
        <p:spPr>
          <a:xfrm>
            <a:off x="575693" y="8847478"/>
            <a:ext cx="1336386" cy="179388"/>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二次元コード・バーコード</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344991843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BBBD25B-A918-4BC8-A87D-935D3AE76D92}"/>
</file>

<file path=customXml/itemProps2.xml><?xml version="1.0" encoding="utf-8"?>
<ds:datastoreItem xmlns:ds="http://schemas.openxmlformats.org/officeDocument/2006/customXml" ds:itemID="{AC8237E2-F645-437F-BC52-E12202310322}"/>
</file>

<file path=customXml/itemProps3.xml><?xml version="1.0" encoding="utf-8"?>
<ds:datastoreItem xmlns:ds="http://schemas.openxmlformats.org/officeDocument/2006/customXml" ds:itemID="{10D59EFF-931B-49D3-929C-E0D15A057164}"/>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36</TotalTime>
  <Words>129</Words>
  <PresentationFormat>A4 210 x 297 mm</PresentationFormat>
  <Paragraphs>60</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2026-01-23T06:41:28Z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2022-04-22T02:11:10Z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a55cad3d-5f97-41a9-bd47-6d790c185751</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