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487670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生業の見通し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9BD4A8-6AA1-4651-951D-C8CF389ACE6A}"/>
</file>

<file path=customXml/itemProps2.xml><?xml version="1.0" encoding="utf-8"?>
<ds:datastoreItem xmlns:ds="http://schemas.openxmlformats.org/officeDocument/2006/customXml" ds:itemID="{01E2F2BD-0F63-4A6E-9526-F9B3C5293D1A}"/>
</file>

<file path=customXml/itemProps3.xml><?xml version="1.0" encoding="utf-8"?>
<ds:datastoreItem xmlns:ds="http://schemas.openxmlformats.org/officeDocument/2006/customXml" ds:itemID="{AFF894DF-3A82-4208-AC9A-7BB19BEABA8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153</Words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2026-01-23T06:40:32Z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