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77179D-890D-431A-B6D1-58F629694DA2}"/>
</file>

<file path=customXml/itemProps2.xml><?xml version="1.0" encoding="utf-8"?>
<ds:datastoreItem xmlns:ds="http://schemas.openxmlformats.org/officeDocument/2006/customXml" ds:itemID="{7B924ED1-CF36-4F1E-9637-B0C0D709D9F9}"/>
</file>

<file path=customXml/itemProps3.xml><?xml version="1.0" encoding="utf-8"?>
<ds:datastoreItem xmlns:ds="http://schemas.openxmlformats.org/officeDocument/2006/customXml" ds:itemID="{795533DA-1A70-48F4-ACBB-F29B4613A65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