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36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4F968D-7ECF-4B2A-9031-C3535F77EA97}"/>
</file>

<file path=customXml/itemProps2.xml><?xml version="1.0" encoding="utf-8"?>
<ds:datastoreItem xmlns:ds="http://schemas.openxmlformats.org/officeDocument/2006/customXml" ds:itemID="{537C2772-5E8C-4F2C-8865-5E626E5A7E33}"/>
</file>

<file path=customXml/itemProps3.xml><?xml version="1.0" encoding="utf-8"?>
<ds:datastoreItem xmlns:ds="http://schemas.openxmlformats.org/officeDocument/2006/customXml" ds:itemID="{CF81A993-275D-455A-9D3C-A6F151A5729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608</Words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