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F52486-9CBB-465E-8760-EB67E01C5E69}"/>
</file>

<file path=customXml/itemProps2.xml><?xml version="1.0" encoding="utf-8"?>
<ds:datastoreItem xmlns:ds="http://schemas.openxmlformats.org/officeDocument/2006/customXml" ds:itemID="{7CB897E6-A4FF-4C98-B593-F3787C74199E}"/>
</file>

<file path=customXml/itemProps3.xml><?xml version="1.0" encoding="utf-8"?>
<ds:datastoreItem xmlns:ds="http://schemas.openxmlformats.org/officeDocument/2006/customXml" ds:itemID="{31D3640C-1E13-450D-960E-996B5C68F64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