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32" y="-3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を送付しますので、ご確認の上受領書を返送願います。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59128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36290"/>
              </p:ext>
            </p:extLst>
          </p:nvPr>
        </p:nvGraphicFramePr>
        <p:xfrm>
          <a:off x="356135" y="3262407"/>
          <a:ext cx="6179418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CAB646A9-E582-46FD-ACDF-C47CA452F102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40273-8827-1574-ECA6-9A5E00467EA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A4324A-AC49-41C8-BCD5-88F76D54809D}"/>
</file>

<file path=customXml/itemProps2.xml><?xml version="1.0" encoding="utf-8"?>
<ds:datastoreItem xmlns:ds="http://schemas.openxmlformats.org/officeDocument/2006/customXml" ds:itemID="{C46AC0C0-32D0-4C53-8EF7-F6DE55C313E7}"/>
</file>

<file path=customXml/itemProps3.xml><?xml version="1.0" encoding="utf-8"?>
<ds:datastoreItem xmlns:ds="http://schemas.openxmlformats.org/officeDocument/2006/customXml" ds:itemID="{DFB6C4CF-A3AF-4C57-B701-79AD6A2B3BC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87</Words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