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6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096" y="312"/>
      </p:cViewPr>
      <p:guideLst>
        <p:guide orient="horz" pos="3097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499200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　付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214596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666335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72116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631148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159072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868417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05985" y="3489210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014188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307A27-B85D-4A21-8AEA-0BF79246B4FC}"/>
              </a:ext>
            </a:extLst>
          </p:cNvPr>
          <p:cNvSpPr/>
          <p:nvPr/>
        </p:nvSpPr>
        <p:spPr>
          <a:xfrm>
            <a:off x="3045305" y="3488710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11CA408-A252-4DB8-A947-C259237626C6}"/>
              </a:ext>
            </a:extLst>
          </p:cNvPr>
          <p:cNvSpPr/>
          <p:nvPr/>
        </p:nvSpPr>
        <p:spPr>
          <a:xfrm>
            <a:off x="3045305" y="365665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8211E3B-E2DA-4D01-8F87-49560066A004}"/>
              </a:ext>
            </a:extLst>
          </p:cNvPr>
          <p:cNvSpPr/>
          <p:nvPr/>
        </p:nvSpPr>
        <p:spPr>
          <a:xfrm>
            <a:off x="3961679" y="2061792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596AD369-B987-4591-A1CB-47BFF9D63B04}"/>
              </a:ext>
            </a:extLst>
          </p:cNvPr>
          <p:cNvSpPr/>
          <p:nvPr/>
        </p:nvSpPr>
        <p:spPr>
          <a:xfrm>
            <a:off x="5794159" y="3683252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04A18A2-F150-4ECB-BAB6-681A15957670}"/>
              </a:ext>
            </a:extLst>
          </p:cNvPr>
          <p:cNvSpPr/>
          <p:nvPr/>
        </p:nvSpPr>
        <p:spPr>
          <a:xfrm>
            <a:off x="5851309" y="2453365"/>
            <a:ext cx="7314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829B2FB-209A-45A4-91EE-72CFD3A94C00}"/>
              </a:ext>
            </a:extLst>
          </p:cNvPr>
          <p:cNvSpPr/>
          <p:nvPr/>
        </p:nvSpPr>
        <p:spPr>
          <a:xfrm>
            <a:off x="2156300" y="824013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FAF1C0-C224-421D-BA20-FC9338A97CCD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9" name="Rectangle 109">
              <a:extLst>
                <a:ext uri="{FF2B5EF4-FFF2-40B4-BE49-F238E27FC236}">
                  <a16:creationId xmlns:a16="http://schemas.microsoft.com/office/drawing/2014/main" id="{85183D66-35B0-41D2-9115-BF6CBB288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439B8B89-430E-4FB4-9E0D-D236C5DB7418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A07A3F-2D0E-5348-5CCA-9E9D9960D1E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934724" y="638574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4339541" y="1146506"/>
            <a:ext cx="2202321" cy="397563"/>
            <a:chOff x="4074450" y="1146506"/>
            <a:chExt cx="2202321" cy="397563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2C08C4C-D1C2-44E7-B1CC-9E794B1B78D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9803D38-7E9D-469D-8642-E0328149F9CE}"/>
              </a:ext>
            </a:extLst>
          </p:cNvPr>
          <p:cNvSpPr/>
          <p:nvPr/>
        </p:nvSpPr>
        <p:spPr>
          <a:xfrm>
            <a:off x="5934724" y="46497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1E654C2-BAE0-171B-F508-ED74EA68F84F}"/>
              </a:ext>
            </a:extLst>
          </p:cNvPr>
          <p:cNvSpPr/>
          <p:nvPr/>
        </p:nvSpPr>
        <p:spPr>
          <a:xfrm>
            <a:off x="418788" y="3661784"/>
            <a:ext cx="540000" cy="1296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8A5419-001E-4F78-9413-497C3CBFE641}"/>
</file>

<file path=customXml/itemProps2.xml><?xml version="1.0" encoding="utf-8"?>
<ds:datastoreItem xmlns:ds="http://schemas.openxmlformats.org/officeDocument/2006/customXml" ds:itemID="{DCED15D5-B08A-4C46-A47C-869767CA9A4D}"/>
</file>

<file path=customXml/itemProps3.xml><?xml version="1.0" encoding="utf-8"?>
<ds:datastoreItem xmlns:ds="http://schemas.openxmlformats.org/officeDocument/2006/customXml" ds:itemID="{5AC75747-608D-4D50-9FD5-159B1C1414C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</TotalTime>
  <Words>153</Words>
  <PresentationFormat>A4 210 x 297 mm</PresentationFormat>
  <Paragraphs>78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2026-01-06T08:00:53Z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