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042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152519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46632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77205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継続要否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要・否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AED0C5F4-88D6-409F-A887-B0B44C045B4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6074EC3-2ACF-4E47-A360-B4AE58FFDDA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68266F13-4614-4754-8FDC-E4D672399DF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0EFFFE85-845F-489D-945D-E85E1A9A451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10B091F-20CD-4202-B24B-44B4B441B9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7331FA1-83AF-47E6-ABA3-F5E27D595E94}"/>
              </a:ext>
            </a:extLst>
          </p:cNvPr>
          <p:cNvGrpSpPr/>
          <p:nvPr/>
        </p:nvGrpSpPr>
        <p:grpSpPr>
          <a:xfrm>
            <a:off x="4430099" y="138667"/>
            <a:ext cx="2234607" cy="365760"/>
            <a:chOff x="3645000" y="1370007"/>
            <a:chExt cx="2234607" cy="365760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FD39DF0-D1C2-4AF7-8B1D-C2FEEE94007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4291590-2424-4988-B1A7-733BD298DCF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8252CF9-DCE5-4820-A605-686FF32B71DB}"/>
              </a:ext>
            </a:extLst>
          </p:cNvPr>
          <p:cNvSpPr/>
          <p:nvPr/>
        </p:nvSpPr>
        <p:spPr>
          <a:xfrm>
            <a:off x="547685" y="593447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9671F81-E4E9-CD7B-7D2E-759395E94DB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E4551F7-1E4F-A648-DB6A-C896CA72925C}"/>
              </a:ext>
            </a:extLst>
          </p:cNvPr>
          <p:cNvSpPr/>
          <p:nvPr/>
        </p:nvSpPr>
        <p:spPr>
          <a:xfrm>
            <a:off x="5028988" y="1131990"/>
            <a:ext cx="840140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645BE9D-C6C2-4B1E-9F4F-41BBF6E44527}"/>
</file>

<file path=customXml/itemProps2.xml><?xml version="1.0" encoding="utf-8"?>
<ds:datastoreItem xmlns:ds="http://schemas.openxmlformats.org/officeDocument/2006/customXml" ds:itemID="{F68F106E-475B-4689-ACFB-38D9D6A152F9}"/>
</file>

<file path=customXml/itemProps3.xml><?xml version="1.0" encoding="utf-8"?>
<ds:datastoreItem xmlns:ds="http://schemas.openxmlformats.org/officeDocument/2006/customXml" ds:itemID="{283F9DC3-99EA-4ADD-AFE3-6CAE6F5A673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701</TotalTime>
  <Words>79</Words>
  <PresentationFormat>A4 210 x 297 mm</PresentationFormat>
  <Paragraphs>36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2026-01-06T08:37:20Z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