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EA5C5D-8022-7F2F-C30F-0948DFC2B086}"/>
              </a:ext>
            </a:extLst>
          </p:cNvPr>
          <p:cNvSpPr/>
          <p:nvPr/>
        </p:nvSpPr>
        <p:spPr>
          <a:xfrm>
            <a:off x="526910" y="2480843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28C501B-8BE7-4543-BB1A-D7DF3BFDBD0E}"/>
</file>

<file path=customXml/itemProps2.xml><?xml version="1.0" encoding="utf-8"?>
<ds:datastoreItem xmlns:ds="http://schemas.openxmlformats.org/officeDocument/2006/customXml" ds:itemID="{C4D3BDE9-DAB0-4123-8FDF-DD1E794F8CAC}"/>
</file>

<file path=customXml/itemProps3.xml><?xml version="1.0" encoding="utf-8"?>
<ds:datastoreItem xmlns:ds="http://schemas.openxmlformats.org/officeDocument/2006/customXml" ds:itemID="{E69D3505-71DD-448B-A3CF-2AE350987E6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</TotalTime>
  <Words>87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2025-08-06T10:28:56Z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