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）進学・就職準備給付金は、所得税や個人住民税は課されず、国税や地方税の滞納処分による差押えは禁止されています。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dirty="0">
                <a:ln>
                  <a:noFill/>
                </a:ln>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・通勤区</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dirty="0">
                  <a:ln>
                    <a:noFill/>
                  </a:ln>
                  <a:effectLst/>
                  <a:latin typeface="ＭＳ Ｐゴシック" panose="020B0600070205080204" pitchFamily="50" charset="-128"/>
                  <a:ea typeface="ＭＳ Ｐゴシック" panose="020B0600070205080204" pitchFamily="50" charset="-128"/>
                  <a:cs typeface="ＤＦ平成明朝体W3" charset="-128"/>
                </a:rPr>
                <a:t>・就職準</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EB2E491-D805-4704-9EC5-6E50B464848D}"/>
</file>

<file path=customXml/itemProps2.xml><?xml version="1.0" encoding="utf-8"?>
<ds:datastoreItem xmlns:ds="http://schemas.openxmlformats.org/officeDocument/2006/customXml" ds:itemID="{28AF3F56-31AD-418E-9BFB-9EC8E9084D8E}"/>
</file>

<file path=customXml/itemProps3.xml><?xml version="1.0" encoding="utf-8"?>
<ds:datastoreItem xmlns:ds="http://schemas.openxmlformats.org/officeDocument/2006/customXml" ds:itemID="{5AD4A756-1A85-418D-9702-7EFF5A45DF2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184</TotalTime>
  <Words>558</Words>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