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2085CF-9F16-4771-8DBB-AC2482B9D95C}"/>
</file>

<file path=customXml/itemProps2.xml><?xml version="1.0" encoding="utf-8"?>
<ds:datastoreItem xmlns:ds="http://schemas.openxmlformats.org/officeDocument/2006/customXml" ds:itemID="{631D4EF6-F20C-4433-86E3-7B91C55E63EB}"/>
</file>

<file path=customXml/itemProps3.xml><?xml version="1.0" encoding="utf-8"?>
<ds:datastoreItem xmlns:ds="http://schemas.openxmlformats.org/officeDocument/2006/customXml" ds:itemID="{FD5834BF-3A4F-4519-A96E-A1251564FA0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