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05DC07F-4600-4D33-927E-ADECB2568AEC}"/>
</file>

<file path=customXml/itemProps2.xml><?xml version="1.0" encoding="utf-8"?>
<ds:datastoreItem xmlns:ds="http://schemas.openxmlformats.org/officeDocument/2006/customXml" ds:itemID="{5F9F16F2-57FD-47EE-B14B-EDA560D134EF}"/>
</file>

<file path=customXml/itemProps3.xml><?xml version="1.0" encoding="utf-8"?>
<ds:datastoreItem xmlns:ds="http://schemas.openxmlformats.org/officeDocument/2006/customXml" ds:itemID="{F2513E2E-5586-46AF-8ACD-503CAA3448E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125</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