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E7B5C6-7E92-43BD-9274-BD099EF1A5B4}"/>
</file>

<file path=customXml/itemProps2.xml><?xml version="1.0" encoding="utf-8"?>
<ds:datastoreItem xmlns:ds="http://schemas.openxmlformats.org/officeDocument/2006/customXml" ds:itemID="{4DCE1180-502A-483F-B683-75DA21C1B393}"/>
</file>

<file path=customXml/itemProps3.xml><?xml version="1.0" encoding="utf-8"?>
<ds:datastoreItem xmlns:ds="http://schemas.openxmlformats.org/officeDocument/2006/customXml" ds:itemID="{F71A9844-44FF-4BD4-9985-A7124643F6D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2022-12-02T05:42:42Z</cp:lastPrinted>
  <dcterms:created xsi:type="dcterms:W3CDTF">2022-01-20T04:34:58Z</dcterms:created>
  <dcterms:modified xsi:type="dcterms:W3CDTF">2025-01-24T01:38:23Z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