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>
        <p:scale>
          <a:sx n="100" d="100"/>
          <a:sy n="100" d="100"/>
        </p:scale>
        <p:origin x="2958" y="-115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360704"/>
              </p:ext>
            </p:extLst>
          </p:nvPr>
        </p:nvGraphicFramePr>
        <p:xfrm>
          <a:off x="4773892" y="660119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76806"/>
              </p:ext>
            </p:extLst>
          </p:nvPr>
        </p:nvGraphicFramePr>
        <p:xfrm>
          <a:off x="199647" y="2730916"/>
          <a:ext cx="6565833" cy="171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3712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371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472922"/>
              </p:ext>
            </p:extLst>
          </p:nvPr>
        </p:nvGraphicFramePr>
        <p:xfrm>
          <a:off x="199648" y="449205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29978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169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15249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45584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2936"/>
              </p:ext>
            </p:extLst>
          </p:nvPr>
        </p:nvGraphicFramePr>
        <p:xfrm>
          <a:off x="199648" y="6598412"/>
          <a:ext cx="2836318" cy="197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549561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86476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631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631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631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299374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631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631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2385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08169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1225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08169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08169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08169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08169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08169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08169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497567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86302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497567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82734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491748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01702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84864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85955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84937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631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29222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825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85365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496631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85365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496631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498519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1327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44454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83778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83778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69307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45584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08352"/>
              </p:ext>
            </p:extLst>
          </p:nvPr>
        </p:nvGraphicFramePr>
        <p:xfrm>
          <a:off x="3112929" y="659841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80051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67739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803583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62744"/>
              </p:ext>
            </p:extLst>
          </p:nvPr>
        </p:nvGraphicFramePr>
        <p:xfrm>
          <a:off x="199648" y="5294891"/>
          <a:ext cx="6554241" cy="114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32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325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45958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45840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2347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3261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6658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67739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83778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83778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83778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32367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5442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83816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68657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30066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68656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30066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A59EC28-7E78-3CBF-685B-A92615085934}"/>
              </a:ext>
            </a:extLst>
          </p:cNvPr>
          <p:cNvSpPr/>
          <p:nvPr/>
        </p:nvSpPr>
        <p:spPr>
          <a:xfrm>
            <a:off x="776602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87AA1775-29AC-D618-059E-9929DC886B80}"/>
              </a:ext>
            </a:extLst>
          </p:cNvPr>
          <p:cNvSpPr/>
          <p:nvPr/>
        </p:nvSpPr>
        <p:spPr>
          <a:xfrm>
            <a:off x="1349420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D299895B-3107-9E56-E326-DCD765F638B6}"/>
              </a:ext>
            </a:extLst>
          </p:cNvPr>
          <p:cNvSpPr/>
          <p:nvPr/>
        </p:nvSpPr>
        <p:spPr>
          <a:xfrm>
            <a:off x="1943098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90ED9BC-80E6-655D-99A2-B122E63C08D4}"/>
              </a:ext>
            </a:extLst>
          </p:cNvPr>
          <p:cNvSpPr/>
          <p:nvPr/>
        </p:nvSpPr>
        <p:spPr>
          <a:xfrm>
            <a:off x="2511942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416CE9-B5F4-4663-81B2-B84868F0F0CA}"/>
</file>

<file path=customXml/itemProps2.xml><?xml version="1.0" encoding="utf-8"?>
<ds:datastoreItem xmlns:ds="http://schemas.openxmlformats.org/officeDocument/2006/customXml" ds:itemID="{7D790D02-4367-464E-A1C1-F9F99DD1383B}"/>
</file>

<file path=customXml/itemProps3.xml><?xml version="1.0" encoding="utf-8"?>
<ds:datastoreItem xmlns:ds="http://schemas.openxmlformats.org/officeDocument/2006/customXml" ds:itemID="{1CE33319-4B99-42AE-8A4F-CA1FC4C2EAE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4701</TotalTime>
  <Words>571</Words>
  <PresentationFormat>A4 210 x 297 mm</PresentationFormat>
  <Paragraphs>257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2026-01-06T08:01:07Z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