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2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7304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52118" y="2937671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096127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BA571CC-54BF-4D35-841F-C1623F9ECF45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AF087E5-ED2E-4BA1-86F7-6CDA042DAB8A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89EB24A-0A5B-4F07-9AEE-E557B277D6D0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C98FF940-1EED-435F-96F9-5849BAFB128D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8D4FD7A-B095-4399-9BC4-80F0CD4B712F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0F9BA14-5A73-4461-8AD2-9FDA468CBA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DA834A6C-6825-4536-9ECF-4240F958D4CA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A01871D9-9ADE-48F3-85B9-D4F7AFC30B2E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7BB0C1B1-023C-411D-8DEA-5EE9BBB2675B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A54F6AC-F5D2-4D7D-B66A-58001879982A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5AE09489-A2AF-4236-AD42-EBF3DB877350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02238FB-47C3-476D-BAB8-437B030CCB1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2966671A-FBBC-4406-BA69-0810F73D903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90783B4B-78F2-4994-AD8C-91DB2E3FC391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3F044EF-FF23-4B10-9E48-040B04BBD696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E9B434E-F89E-4847-B937-8FEF915C41AE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6F94CF1B-D38A-4CA1-AEDB-1BC01B53331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4FB0F66E-A9D2-40F1-A5E1-ECF5D9549A45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83B269-61F7-446B-8AE4-8705C6B1938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CDCEAF2-645D-4FD4-B881-FB6F7A7FFD55}"/>
              </a:ext>
            </a:extLst>
          </p:cNvPr>
          <p:cNvSpPr txBox="1"/>
          <p:nvPr/>
        </p:nvSpPr>
        <p:spPr>
          <a:xfrm>
            <a:off x="516771" y="3314778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9155A47-958B-4766-B2B5-A85C648029F1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F165E70-EB45-4C8A-8E0B-CA8285D4E03E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C01BDCD4-828B-4EFC-9330-F44B5C081FA7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6A7934-8FBD-401E-8FCD-9E07630587DC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0326D6A-D3F2-4768-A234-FC1800F93230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46E6C8C-AFB0-4B96-879C-D24188CB8BBD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244E9536-1526-4765-A1D6-0F7264700F9D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2E3B6C9E-93C9-4A54-A2D3-A83C46BE1F81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DD345754-B3EE-4512-AEB2-3DDE7F0C731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140C2336-9655-437D-B32D-A8F5509E1125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95C12D6C-9BC8-4417-A24C-8641937B4138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63D8C808-42C0-42B7-9E58-78518C2816F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6F64090-BC44-4F88-8FE0-85E7887A9E03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BC09F77E-0106-4E46-BF53-7E515E7B6DE5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83492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7306F9-5333-436A-BE5D-62A8DE67FEF6}"/>
</file>

<file path=customXml/itemProps2.xml><?xml version="1.0" encoding="utf-8"?>
<ds:datastoreItem xmlns:ds="http://schemas.openxmlformats.org/officeDocument/2006/customXml" ds:itemID="{0EBD9ABC-B357-4968-A273-DB417FF1C4ED}"/>
</file>

<file path=customXml/itemProps3.xml><?xml version="1.0" encoding="utf-8"?>
<ds:datastoreItem xmlns:ds="http://schemas.openxmlformats.org/officeDocument/2006/customXml" ds:itemID="{97F39AA5-1B7A-4DAB-AAA1-21161B293AC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110</Words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