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106961-DF99-4B9C-9B4E-B5EF1D106013}"/>
</file>

<file path=customXml/itemProps2.xml><?xml version="1.0" encoding="utf-8"?>
<ds:datastoreItem xmlns:ds="http://schemas.openxmlformats.org/officeDocument/2006/customXml" ds:itemID="{2628BB13-98C1-4AEC-A70C-9EFE0F58D4C2}"/>
</file>

<file path=customXml/itemProps3.xml><?xml version="1.0" encoding="utf-8"?>
<ds:datastoreItem xmlns:ds="http://schemas.openxmlformats.org/officeDocument/2006/customXml" ds:itemID="{52A0AE1C-387A-4712-8F97-EF77568BD92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