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EC8733-F390-4B16-A28D-6DC64CAD11EC}"/>
</file>

<file path=customXml/itemProps2.xml><?xml version="1.0" encoding="utf-8"?>
<ds:datastoreItem xmlns:ds="http://schemas.openxmlformats.org/officeDocument/2006/customXml" ds:itemID="{BE2904C7-70B2-499C-BDAC-51E87FB1638A}"/>
</file>

<file path=customXml/itemProps3.xml><?xml version="1.0" encoding="utf-8"?>
<ds:datastoreItem xmlns:ds="http://schemas.openxmlformats.org/officeDocument/2006/customXml" ds:itemID="{41316F19-072A-4476-8AB7-1FC18566971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