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874F8B-2085-4CCD-B762-140CABC0D3F0}"/>
</file>

<file path=customXml/itemProps2.xml><?xml version="1.0" encoding="utf-8"?>
<ds:datastoreItem xmlns:ds="http://schemas.openxmlformats.org/officeDocument/2006/customXml" ds:itemID="{1AE4BE86-9519-4EBD-BE70-157576C4A5CC}"/>
</file>

<file path=customXml/itemProps3.xml><?xml version="1.0" encoding="utf-8"?>
<ds:datastoreItem xmlns:ds="http://schemas.openxmlformats.org/officeDocument/2006/customXml" ds:itemID="{525BD675-6F9E-42EE-912F-BACA7DAFC0A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