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authors.xml" ContentType="application/vnd.ms-powerpoint.author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124FC0D-7EA2-6E34-23C3-DF9FE2621A63}" name="Okano, Takumi (JP - AB 岡野 匠)" initials="匠岡" userId="S::takokano@abeam.com::5e6993cd-c762-4216-9694-73f272f7dbd8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3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2952" y="294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8/10/relationships/authors" Target="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3918690"/>
              </p:ext>
            </p:extLst>
          </p:nvPr>
        </p:nvGraphicFramePr>
        <p:xfrm>
          <a:off x="551747" y="2030095"/>
          <a:ext cx="5764867" cy="6156360"/>
        </p:xfrm>
        <a:graphic>
          <a:graphicData uri="http://schemas.openxmlformats.org/drawingml/2006/table">
            <a:tbl>
              <a:tblPr/>
              <a:tblGrid>
                <a:gridCol w="182131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437247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956772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1142222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869524">
                  <a:extLst>
                    <a:ext uri="{9D8B030D-6E8A-4147-A177-3AD203B41FA5}">
                      <a16:colId xmlns:a16="http://schemas.microsoft.com/office/drawing/2014/main" val="2070836317"/>
                    </a:ext>
                  </a:extLst>
                </a:gridCol>
                <a:gridCol w="912576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955970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l">
                        <a:tabLst>
                          <a:tab pos="901700" algn="l"/>
                        </a:tabLst>
                      </a:pP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700881" y="8816212"/>
            <a:ext cx="1470025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</a:t>
            </a: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CD6C5F6D-AAC9-4A74-8F7F-E6CC19EBBF26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317FB451-C590-4F1E-BD18-BD22CBF2536C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D79673BA-33FB-4760-9447-968CDCCFD890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CF5EC15C-BA96-4CEB-87FB-A901B29BF4F3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442136B4-FCB1-4E3C-A276-428EB36AE5EC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8ED196F2-A306-46DF-BE18-BE7C284CA0CA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20CB1F82-B352-4518-B3A2-517370D61BDB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6B96E87E-800E-4C05-BB3C-C5325A63D7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条調査回答書（その他）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E7EEEBDC-1D2E-4E6B-B665-350B04E347A1}"/>
              </a:ext>
            </a:extLst>
          </p:cNvPr>
          <p:cNvSpPr/>
          <p:nvPr/>
        </p:nvSpPr>
        <p:spPr>
          <a:xfrm>
            <a:off x="3063558" y="895937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C958DDB4-0F0E-46E9-A546-1C0F9753309A}"/>
              </a:ext>
            </a:extLst>
          </p:cNvPr>
          <p:cNvSpPr/>
          <p:nvPr/>
        </p:nvSpPr>
        <p:spPr>
          <a:xfrm>
            <a:off x="3063557" y="9120481"/>
            <a:ext cx="73215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4B792BC5-8E05-48C8-BA36-056A9E602779}"/>
              </a:ext>
            </a:extLst>
          </p:cNvPr>
          <p:cNvSpPr/>
          <p:nvPr/>
        </p:nvSpPr>
        <p:spPr>
          <a:xfrm>
            <a:off x="3063557" y="8780234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60168EFA-BEFA-4370-88F2-B39CAE195CD2}"/>
              </a:ext>
            </a:extLst>
          </p:cNvPr>
          <p:cNvSpPr/>
          <p:nvPr/>
        </p:nvSpPr>
        <p:spPr>
          <a:xfrm>
            <a:off x="4134051" y="895937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5B8566FA-4273-415E-AC61-343E5C37A6F4}"/>
              </a:ext>
            </a:extLst>
          </p:cNvPr>
          <p:cNvSpPr/>
          <p:nvPr/>
        </p:nvSpPr>
        <p:spPr>
          <a:xfrm>
            <a:off x="4134051" y="9120481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E126B8D5-BC03-432A-8533-6E164A23BC7A}"/>
              </a:ext>
            </a:extLst>
          </p:cNvPr>
          <p:cNvSpPr/>
          <p:nvPr/>
        </p:nvSpPr>
        <p:spPr>
          <a:xfrm>
            <a:off x="4944251" y="8959377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1F634016-EA30-4142-9AA6-1B867C8846D4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5C2CAA37-64DE-41A0-9FB3-5BD1C2123435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B1C234B2-98DD-40D8-BBB1-EFDEA83977EB}"/>
              </a:ext>
            </a:extLst>
          </p:cNvPr>
          <p:cNvSpPr/>
          <p:nvPr/>
        </p:nvSpPr>
        <p:spPr>
          <a:xfrm>
            <a:off x="5520251" y="1314761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365A650-E624-419D-82C9-21882E9670CC}"/>
              </a:ext>
            </a:extLst>
          </p:cNvPr>
          <p:cNvSpPr/>
          <p:nvPr/>
        </p:nvSpPr>
        <p:spPr>
          <a:xfrm>
            <a:off x="1089379" y="2517199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BA5781B3-9B68-4134-B8CB-B42202DBFB02}"/>
              </a:ext>
            </a:extLst>
          </p:cNvPr>
          <p:cNvSpPr/>
          <p:nvPr/>
        </p:nvSpPr>
        <p:spPr>
          <a:xfrm>
            <a:off x="1065648" y="294155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258E6F2-8B2F-4DAF-8121-0AED39D76DE3}"/>
              </a:ext>
            </a:extLst>
          </p:cNvPr>
          <p:cNvSpPr/>
          <p:nvPr/>
        </p:nvSpPr>
        <p:spPr>
          <a:xfrm>
            <a:off x="4512250" y="2391210"/>
            <a:ext cx="12563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8A32B3DB-7765-4F30-AC58-2A9675C864A1}"/>
              </a:ext>
            </a:extLst>
          </p:cNvPr>
          <p:cNvSpPr/>
          <p:nvPr/>
        </p:nvSpPr>
        <p:spPr>
          <a:xfrm>
            <a:off x="4512250" y="2567247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8EBEA58-1894-4819-90F8-A10C30B844A5}"/>
              </a:ext>
            </a:extLst>
          </p:cNvPr>
          <p:cNvSpPr/>
          <p:nvPr/>
        </p:nvSpPr>
        <p:spPr>
          <a:xfrm>
            <a:off x="4512249" y="2783234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29557B74-F737-416E-9F2B-37D094DD4BAC}"/>
              </a:ext>
            </a:extLst>
          </p:cNvPr>
          <p:cNvSpPr/>
          <p:nvPr/>
        </p:nvSpPr>
        <p:spPr>
          <a:xfrm>
            <a:off x="584807" y="4102604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9D9C16D-4F6C-412F-B6C5-0B0FF2B331CF}"/>
              </a:ext>
            </a:extLst>
          </p:cNvPr>
          <p:cNvSpPr/>
          <p:nvPr/>
        </p:nvSpPr>
        <p:spPr>
          <a:xfrm>
            <a:off x="752279" y="3998049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091C529-C7C1-4F18-B256-09B504155D30}"/>
              </a:ext>
            </a:extLst>
          </p:cNvPr>
          <p:cNvSpPr/>
          <p:nvPr/>
        </p:nvSpPr>
        <p:spPr>
          <a:xfrm>
            <a:off x="752278" y="415347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F9FF5D93-B43F-4BFB-9744-F0D9803E1C7E}"/>
              </a:ext>
            </a:extLst>
          </p:cNvPr>
          <p:cNvSpPr/>
          <p:nvPr/>
        </p:nvSpPr>
        <p:spPr>
          <a:xfrm>
            <a:off x="752278" y="432164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AE20CC61-1351-4062-AE67-91B0FE39AC22}"/>
              </a:ext>
            </a:extLst>
          </p:cNvPr>
          <p:cNvSpPr/>
          <p:nvPr/>
        </p:nvSpPr>
        <p:spPr>
          <a:xfrm>
            <a:off x="752277" y="4485375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E74F0D47-D1C2-4315-B557-FD552D0C764E}"/>
              </a:ext>
            </a:extLst>
          </p:cNvPr>
          <p:cNvSpPr/>
          <p:nvPr/>
        </p:nvSpPr>
        <p:spPr>
          <a:xfrm>
            <a:off x="752277" y="4648204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39BE22B2-8B63-46A6-BCA1-6FCC0D55537A}"/>
              </a:ext>
            </a:extLst>
          </p:cNvPr>
          <p:cNvSpPr/>
          <p:nvPr/>
        </p:nvSpPr>
        <p:spPr>
          <a:xfrm>
            <a:off x="2510146" y="3344517"/>
            <a:ext cx="1066995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　　　　　　　　　　考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8DF06665-200C-4688-A190-7D2BB2661C90}"/>
              </a:ext>
            </a:extLst>
          </p:cNvPr>
          <p:cNvSpPr/>
          <p:nvPr/>
        </p:nvSpPr>
        <p:spPr>
          <a:xfrm>
            <a:off x="4944251" y="9120481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C51AF10-EF28-FA03-9DFD-B6FCADF4EC26}"/>
              </a:ext>
            </a:extLst>
          </p:cNvPr>
          <p:cNvSpPr/>
          <p:nvPr/>
        </p:nvSpPr>
        <p:spPr>
          <a:xfrm>
            <a:off x="2510146" y="4021320"/>
            <a:ext cx="1066995" cy="128588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調査事項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A714494-6FD7-4A4F-8AB7-29C917BF2320}"/>
</file>

<file path=customXml/itemProps2.xml><?xml version="1.0" encoding="utf-8"?>
<ds:datastoreItem xmlns:ds="http://schemas.openxmlformats.org/officeDocument/2006/customXml" ds:itemID="{942AF4BE-522F-493C-A919-A15FBC8C10DB}"/>
</file>

<file path=customXml/itemProps3.xml><?xml version="1.0" encoding="utf-8"?>
<ds:datastoreItem xmlns:ds="http://schemas.openxmlformats.org/officeDocument/2006/customXml" ds:itemID="{B6172D65-2E6B-42AB-B732-534367641CB9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190</TotalTime>
  <Words>120</Words>
  <PresentationFormat>A4 210 x 297 mm</PresentationFormat>
  <Paragraphs>53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2026-01-23T02:04:02Z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833449fd-3fe2-4b8c-8beb-ad2a6f125f38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