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49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7436A3-34D3-4D3A-85B5-AF0F02527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357152"/>
              </p:ext>
            </p:extLst>
          </p:nvPr>
        </p:nvGraphicFramePr>
        <p:xfrm>
          <a:off x="550548" y="1651000"/>
          <a:ext cx="5742533" cy="6146796"/>
        </p:xfrm>
        <a:graphic>
          <a:graphicData uri="http://schemas.openxmlformats.org/drawingml/2006/table">
            <a:tbl>
              <a:tblPr/>
              <a:tblGrid>
                <a:gridCol w="179408">
                  <a:extLst>
                    <a:ext uri="{9D8B030D-6E8A-4147-A177-3AD203B41FA5}">
                      <a16:colId xmlns:a16="http://schemas.microsoft.com/office/drawing/2014/main" val="2684995652"/>
                    </a:ext>
                  </a:extLst>
                </a:gridCol>
                <a:gridCol w="866794">
                  <a:extLst>
                    <a:ext uri="{9D8B030D-6E8A-4147-A177-3AD203B41FA5}">
                      <a16:colId xmlns:a16="http://schemas.microsoft.com/office/drawing/2014/main" val="1076618511"/>
                    </a:ext>
                  </a:extLst>
                </a:gridCol>
                <a:gridCol w="662629">
                  <a:extLst>
                    <a:ext uri="{9D8B030D-6E8A-4147-A177-3AD203B41FA5}">
                      <a16:colId xmlns:a16="http://schemas.microsoft.com/office/drawing/2014/main" val="2001087270"/>
                    </a:ext>
                  </a:extLst>
                </a:gridCol>
                <a:gridCol w="244126">
                  <a:extLst>
                    <a:ext uri="{9D8B030D-6E8A-4147-A177-3AD203B41FA5}">
                      <a16:colId xmlns:a16="http://schemas.microsoft.com/office/drawing/2014/main" val="729469843"/>
                    </a:ext>
                  </a:extLst>
                </a:gridCol>
                <a:gridCol w="906755">
                  <a:extLst>
                    <a:ext uri="{9D8B030D-6E8A-4147-A177-3AD203B41FA5}">
                      <a16:colId xmlns:a16="http://schemas.microsoft.com/office/drawing/2014/main" val="3200577968"/>
                    </a:ext>
                  </a:extLst>
                </a:gridCol>
                <a:gridCol w="317364">
                  <a:extLst>
                    <a:ext uri="{9D8B030D-6E8A-4147-A177-3AD203B41FA5}">
                      <a16:colId xmlns:a16="http://schemas.microsoft.com/office/drawing/2014/main" val="1621512868"/>
                    </a:ext>
                  </a:extLst>
                </a:gridCol>
                <a:gridCol w="1269457">
                  <a:extLst>
                    <a:ext uri="{9D8B030D-6E8A-4147-A177-3AD203B41FA5}">
                      <a16:colId xmlns:a16="http://schemas.microsoft.com/office/drawing/2014/main" val="540954336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19247090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808021397"/>
                    </a:ext>
                  </a:extLst>
                </a:gridCol>
              </a:tblGrid>
              <a:tr h="2705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生年月日（和暦）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〒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708736"/>
                  </a:ext>
                </a:extLst>
              </a:tr>
              <a:tr h="29804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8096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103629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4447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561052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99725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8578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5075861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75783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8918067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75272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5337098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216279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690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97616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725305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84278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461410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881313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040294"/>
                  </a:ext>
                </a:extLst>
              </a:tr>
              <a:tr h="2933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・ 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1594347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71755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SpPr/>
          <p:nvPr/>
        </p:nvSpPr>
        <p:spPr>
          <a:xfrm>
            <a:off x="3113254" y="7999446"/>
            <a:ext cx="3179827" cy="1210275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（住所）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（回答会社・部署・担当名）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15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31A5EB-043E-41BD-8DBF-F52873265362}"/>
              </a:ext>
            </a:extLst>
          </p:cNvPr>
          <p:cNvSpPr/>
          <p:nvPr/>
        </p:nvSpPr>
        <p:spPr>
          <a:xfrm>
            <a:off x="4676441" y="80483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 書 番 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BC71725F-20A6-42B6-85FB-A2B8B5478451}"/>
              </a:ext>
            </a:extLst>
          </p:cNvPr>
          <p:cNvSpPr/>
          <p:nvPr/>
        </p:nvSpPr>
        <p:spPr>
          <a:xfrm>
            <a:off x="584807" y="82579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5E014B6-DDEE-4537-879C-28A278FF2C06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B9DDDF6-D140-4FEC-9CB8-7ECADB0AAACD}"/>
              </a:ext>
            </a:extLst>
          </p:cNvPr>
          <p:cNvSpPr/>
          <p:nvPr/>
        </p:nvSpPr>
        <p:spPr>
          <a:xfrm>
            <a:off x="1533561" y="82502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557A4CA-8E26-486F-BC46-9DF75D7CF4F4}"/>
              </a:ext>
            </a:extLst>
          </p:cNvPr>
          <p:cNvSpPr/>
          <p:nvPr/>
        </p:nvSpPr>
        <p:spPr>
          <a:xfrm>
            <a:off x="584807" y="987878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70C49C8-F5BF-4907-B646-092EC1B98D24}"/>
              </a:ext>
            </a:extLst>
          </p:cNvPr>
          <p:cNvSpPr/>
          <p:nvPr/>
        </p:nvSpPr>
        <p:spPr>
          <a:xfrm>
            <a:off x="2186146" y="98787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9" name="Rectangle 109">
            <a:extLst>
              <a:ext uri="{FF2B5EF4-FFF2-40B4-BE49-F238E27FC236}">
                <a16:creationId xmlns:a16="http://schemas.microsoft.com/office/drawing/2014/main" id="{A41C60C9-6DFD-4E64-B021-A531E6BBC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24825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調査対象者一覧　兼　回答書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94A6FA5-AB16-4758-A793-C348FD1B6D6C}"/>
              </a:ext>
            </a:extLst>
          </p:cNvPr>
          <p:cNvSpPr/>
          <p:nvPr/>
        </p:nvSpPr>
        <p:spPr>
          <a:xfrm>
            <a:off x="837537" y="7999446"/>
            <a:ext cx="183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調査回答日　　　　　年　　　月　　　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4CF20AA-8274-4194-8194-581C8858D956}"/>
              </a:ext>
            </a:extLst>
          </p:cNvPr>
          <p:cNvSpPr/>
          <p:nvPr/>
        </p:nvSpPr>
        <p:spPr>
          <a:xfrm>
            <a:off x="3168650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A94A23F-18BA-4B0B-AA4A-DB52CFC6E27E}"/>
              </a:ext>
            </a:extLst>
          </p:cNvPr>
          <p:cNvSpPr/>
          <p:nvPr/>
        </p:nvSpPr>
        <p:spPr>
          <a:xfrm>
            <a:off x="3948833" y="898223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D75EC5A4-CE1C-4461-8FED-4253F7043D4B}"/>
              </a:ext>
            </a:extLst>
          </p:cNvPr>
          <p:cNvSpPr/>
          <p:nvPr/>
        </p:nvSpPr>
        <p:spPr>
          <a:xfrm>
            <a:off x="3168650" y="8783064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CC16542-6018-4AF8-8F01-797CC0C62C27}"/>
              </a:ext>
            </a:extLst>
          </p:cNvPr>
          <p:cNvSpPr/>
          <p:nvPr/>
        </p:nvSpPr>
        <p:spPr>
          <a:xfrm>
            <a:off x="4676441" y="957392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　 会　 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BAA718D-E2AD-417D-870B-9D0A06B23111}"/>
              </a:ext>
            </a:extLst>
          </p:cNvPr>
          <p:cNvSpPr/>
          <p:nvPr/>
        </p:nvSpPr>
        <p:spPr>
          <a:xfrm>
            <a:off x="5324439" y="797010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1F9FAB0-695F-4743-AC96-AD3184D32A9B}"/>
              </a:ext>
            </a:extLst>
          </p:cNvPr>
          <p:cNvSpPr/>
          <p:nvPr/>
        </p:nvSpPr>
        <p:spPr>
          <a:xfrm>
            <a:off x="5324439" y="9653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6589C3A-B4E1-46C1-AFD7-1084042ECCC2}"/>
              </a:ext>
            </a:extLst>
          </p:cNvPr>
          <p:cNvSpPr/>
          <p:nvPr/>
        </p:nvSpPr>
        <p:spPr>
          <a:xfrm>
            <a:off x="740581" y="2019921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14EED36-A084-4182-A509-4BAAE0F27C95}"/>
              </a:ext>
            </a:extLst>
          </p:cNvPr>
          <p:cNvSpPr/>
          <p:nvPr/>
        </p:nvSpPr>
        <p:spPr>
          <a:xfrm>
            <a:off x="1626406" y="2017820"/>
            <a:ext cx="61196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97F66D9-4EB0-4C9B-A362-F883524059F1}"/>
              </a:ext>
            </a:extLst>
          </p:cNvPr>
          <p:cNvSpPr/>
          <p:nvPr/>
        </p:nvSpPr>
        <p:spPr>
          <a:xfrm>
            <a:off x="2280457" y="2017820"/>
            <a:ext cx="207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1055FA9-CDE1-4B23-B962-A214E5A1DB19}"/>
              </a:ext>
            </a:extLst>
          </p:cNvPr>
          <p:cNvSpPr/>
          <p:nvPr/>
        </p:nvSpPr>
        <p:spPr>
          <a:xfrm>
            <a:off x="2535546" y="2031762"/>
            <a:ext cx="84374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13C96A4-8A90-4C9F-869D-B8BFE4A2D09B}"/>
              </a:ext>
            </a:extLst>
          </p:cNvPr>
          <p:cNvSpPr/>
          <p:nvPr/>
        </p:nvSpPr>
        <p:spPr>
          <a:xfrm>
            <a:off x="3421814" y="2031762"/>
            <a:ext cx="2929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0461AFB4-C0C3-46C7-98BC-45F4B379BBF0}"/>
              </a:ext>
            </a:extLst>
          </p:cNvPr>
          <p:cNvSpPr/>
          <p:nvPr/>
        </p:nvSpPr>
        <p:spPr>
          <a:xfrm>
            <a:off x="3795581" y="2011578"/>
            <a:ext cx="9716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89CB326-BF69-4329-9D3C-C04B2211516A}"/>
              </a:ext>
            </a:extLst>
          </p:cNvPr>
          <p:cNvSpPr/>
          <p:nvPr/>
        </p:nvSpPr>
        <p:spPr>
          <a:xfrm>
            <a:off x="5119688" y="2004477"/>
            <a:ext cx="7254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7B97989-609C-4A62-A883-25D68580BE85}"/>
              </a:ext>
            </a:extLst>
          </p:cNvPr>
          <p:cNvSpPr/>
          <p:nvPr/>
        </p:nvSpPr>
        <p:spPr>
          <a:xfrm>
            <a:off x="3589285" y="8783064"/>
            <a:ext cx="77978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F2B1FE4-1A4D-45EB-91E3-044F73069F3A}"/>
              </a:ext>
            </a:extLst>
          </p:cNvPr>
          <p:cNvSpPr/>
          <p:nvPr/>
        </p:nvSpPr>
        <p:spPr>
          <a:xfrm>
            <a:off x="4719666" y="8982237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5119915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CCECD5-7278-4752-8F65-BD9053B09E17}"/>
</file>

<file path=customXml/itemProps2.xml><?xml version="1.0" encoding="utf-8"?>
<ds:datastoreItem xmlns:ds="http://schemas.openxmlformats.org/officeDocument/2006/customXml" ds:itemID="{39A5ABEE-3BA6-42A7-842E-E69385088E4F}"/>
</file>

<file path=customXml/itemProps3.xml><?xml version="1.0" encoding="utf-8"?>
<ds:datastoreItem xmlns:ds="http://schemas.openxmlformats.org/officeDocument/2006/customXml" ds:itemID="{FC41869D-501D-4CDB-88CC-7A89FB7E916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314</Words>
  <PresentationFormat>A4 210 x 297 mm</PresentationFormat>
  <Paragraphs>217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f737f8b9-99ab-4f58-b455-7a026482b26c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