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912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39116"/>
              </p:ext>
            </p:extLst>
          </p:nvPr>
        </p:nvGraphicFramePr>
        <p:xfrm>
          <a:off x="551747" y="2030095"/>
          <a:ext cx="5764867" cy="6727541"/>
        </p:xfrm>
        <a:graphic>
          <a:graphicData uri="http://schemas.openxmlformats.org/drawingml/2006/table">
            <a:tbl>
              <a:tblPr/>
              <a:tblGrid>
                <a:gridCol w="182131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43724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956772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142222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869524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912576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95597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8816212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EB44F39-632D-4A54-AC9A-3E3F4360065E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A9A6B57-2768-4F53-8676-9964BC355815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A980FF2-1808-4AF2-BAE0-6C1DAE4DDF0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6427E96-D0B8-438C-B00C-F96802A26355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5A2EE0E-E23E-4146-A2A1-972AF0D46EBB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BDA6F34-6036-4175-BE95-7AE1C97EFC99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EB11D6B-A42F-41F7-81A9-6448B80D71D9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708B9A20-D5FF-406D-8E5C-AC9AAB9887E1}"/>
              </a:ext>
            </a:extLst>
          </p:cNvPr>
          <p:cNvSpPr/>
          <p:nvPr/>
        </p:nvSpPr>
        <p:spPr>
          <a:xfrm>
            <a:off x="5520251" y="1314761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62" name="Rectangle 109">
            <a:extLst>
              <a:ext uri="{FF2B5EF4-FFF2-40B4-BE49-F238E27FC236}">
                <a16:creationId xmlns:a16="http://schemas.microsoft.com/office/drawing/2014/main" id="{20C10E58-E4F8-4FDC-8817-CB1460F9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条調査回答書（銀行本店一括）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ED46D5D1-15FF-4039-88FE-E0EDD44455FB}"/>
              </a:ext>
            </a:extLst>
          </p:cNvPr>
          <p:cNvSpPr/>
          <p:nvPr/>
        </p:nvSpPr>
        <p:spPr>
          <a:xfrm>
            <a:off x="3063558" y="879827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510D9E80-7014-4D01-ABCA-2AF22DA15AD8}"/>
              </a:ext>
            </a:extLst>
          </p:cNvPr>
          <p:cNvSpPr/>
          <p:nvPr/>
        </p:nvSpPr>
        <p:spPr>
          <a:xfrm>
            <a:off x="3063558" y="8959377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調査時点年月日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09C81252-FAC3-4853-AA6D-538C09D64602}"/>
              </a:ext>
            </a:extLst>
          </p:cNvPr>
          <p:cNvSpPr/>
          <p:nvPr/>
        </p:nvSpPr>
        <p:spPr>
          <a:xfrm>
            <a:off x="4134051" y="8798273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BE443607-3C2B-46E9-B808-DFB456D3F0CE}"/>
              </a:ext>
            </a:extLst>
          </p:cNvPr>
          <p:cNvSpPr/>
          <p:nvPr/>
        </p:nvSpPr>
        <p:spPr>
          <a:xfrm>
            <a:off x="4134051" y="8959377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A2B4894B-46A0-407C-9D13-A10784577366}"/>
              </a:ext>
            </a:extLst>
          </p:cNvPr>
          <p:cNvSpPr/>
          <p:nvPr/>
        </p:nvSpPr>
        <p:spPr>
          <a:xfrm>
            <a:off x="4134051" y="912048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523E3DB4-C275-4524-A111-5F33FD5D50BA}"/>
              </a:ext>
            </a:extLst>
          </p:cNvPr>
          <p:cNvSpPr/>
          <p:nvPr/>
        </p:nvSpPr>
        <p:spPr>
          <a:xfrm>
            <a:off x="4944251" y="9120481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2DC22B8-4C6E-40C3-A827-04CB9F55C3E3}"/>
              </a:ext>
            </a:extLst>
          </p:cNvPr>
          <p:cNvSpPr/>
          <p:nvPr/>
        </p:nvSpPr>
        <p:spPr>
          <a:xfrm>
            <a:off x="4944251" y="8959377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E464168-2F5E-431C-AFE0-BB4288B7859C}"/>
              </a:ext>
            </a:extLst>
          </p:cNvPr>
          <p:cNvSpPr/>
          <p:nvPr/>
        </p:nvSpPr>
        <p:spPr>
          <a:xfrm>
            <a:off x="4944251" y="8798273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B34E148-CFE1-4621-8724-186100CAB5E9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374A0C4-DEA3-4E63-BC06-5DF3FF515D9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9D87637-A967-44C1-AD51-194723C1055B}"/>
              </a:ext>
            </a:extLst>
          </p:cNvPr>
          <p:cNvSpPr/>
          <p:nvPr/>
        </p:nvSpPr>
        <p:spPr>
          <a:xfrm>
            <a:off x="1089379" y="2517199"/>
            <a:ext cx="76818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1CF964D-776B-4553-8264-15239391F817}"/>
              </a:ext>
            </a:extLst>
          </p:cNvPr>
          <p:cNvSpPr/>
          <p:nvPr/>
        </p:nvSpPr>
        <p:spPr>
          <a:xfrm>
            <a:off x="1065648" y="294155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92A052A-8511-4231-92C9-36BDA1A7BC4D}"/>
              </a:ext>
            </a:extLst>
          </p:cNvPr>
          <p:cNvSpPr/>
          <p:nvPr/>
        </p:nvSpPr>
        <p:spPr>
          <a:xfrm>
            <a:off x="4512250" y="2567247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8E085A8-6B77-40B6-A8EB-419B450925C2}"/>
              </a:ext>
            </a:extLst>
          </p:cNvPr>
          <p:cNvSpPr/>
          <p:nvPr/>
        </p:nvSpPr>
        <p:spPr>
          <a:xfrm>
            <a:off x="4512249" y="2783234"/>
            <a:ext cx="11582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A4C2F90-D9B2-42F5-8DB2-D553C0F2225C}"/>
              </a:ext>
            </a:extLst>
          </p:cNvPr>
          <p:cNvSpPr/>
          <p:nvPr/>
        </p:nvSpPr>
        <p:spPr>
          <a:xfrm>
            <a:off x="584807" y="4081706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2C79033-3002-45B0-BCE4-EC88AC8F9F24}"/>
              </a:ext>
            </a:extLst>
          </p:cNvPr>
          <p:cNvSpPr/>
          <p:nvPr/>
        </p:nvSpPr>
        <p:spPr>
          <a:xfrm>
            <a:off x="752279" y="3998049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6DE001-8C8A-4EDC-831C-EA8B4AB26241}"/>
              </a:ext>
            </a:extLst>
          </p:cNvPr>
          <p:cNvSpPr/>
          <p:nvPr/>
        </p:nvSpPr>
        <p:spPr>
          <a:xfrm>
            <a:off x="752278" y="415347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725FC36-E8AB-4633-ACBD-539BA264115D}"/>
              </a:ext>
            </a:extLst>
          </p:cNvPr>
          <p:cNvSpPr/>
          <p:nvPr/>
        </p:nvSpPr>
        <p:spPr>
          <a:xfrm>
            <a:off x="752278" y="432164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5A39091-F21F-4487-9E55-A38DE2983DA9}"/>
              </a:ext>
            </a:extLst>
          </p:cNvPr>
          <p:cNvSpPr/>
          <p:nvPr/>
        </p:nvSpPr>
        <p:spPr>
          <a:xfrm>
            <a:off x="752277" y="4485375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FF71DC6-B0DD-415D-BB87-5EEC0AE587F7}"/>
              </a:ext>
            </a:extLst>
          </p:cNvPr>
          <p:cNvSpPr/>
          <p:nvPr/>
        </p:nvSpPr>
        <p:spPr>
          <a:xfrm>
            <a:off x="752277" y="4648204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B7501691-4712-4792-9833-752A62CECDE6}"/>
              </a:ext>
            </a:extLst>
          </p:cNvPr>
          <p:cNvSpPr/>
          <p:nvPr/>
        </p:nvSpPr>
        <p:spPr>
          <a:xfrm>
            <a:off x="4512250" y="2391210"/>
            <a:ext cx="12563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459F008-D5BC-455B-9EA9-240305C49160}"/>
              </a:ext>
            </a:extLst>
          </p:cNvPr>
          <p:cNvSpPr/>
          <p:nvPr/>
        </p:nvSpPr>
        <p:spPr>
          <a:xfrm>
            <a:off x="3063558" y="9120481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651934-3FD2-49E1-8F7A-37D5DA38782A}"/>
</file>

<file path=customXml/itemProps2.xml><?xml version="1.0" encoding="utf-8"?>
<ds:datastoreItem xmlns:ds="http://schemas.openxmlformats.org/officeDocument/2006/customXml" ds:itemID="{FC72E38B-8F91-4968-9B1A-1FE8F55C44E3}"/>
</file>

<file path=customXml/itemProps3.xml><?xml version="1.0" encoding="utf-8"?>
<ds:datastoreItem xmlns:ds="http://schemas.openxmlformats.org/officeDocument/2006/customXml" ds:itemID="{725E357E-B9F1-46A2-A8B8-7EB3A52BB80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133</Words>
  <PresentationFormat>A4 210 x 297 mm</PresentationFormat>
  <Paragraphs>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05a871ae-ea08-424a-9022-4347ab683248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