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47973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559BA1A-5564-4921-BAA4-E698C22D07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491533"/>
              </p:ext>
            </p:extLst>
          </p:nvPr>
        </p:nvGraphicFramePr>
        <p:xfrm>
          <a:off x="551748" y="2028015"/>
          <a:ext cx="5761363" cy="7087541"/>
        </p:xfrm>
        <a:graphic>
          <a:graphicData uri="http://schemas.openxmlformats.org/drawingml/2006/table">
            <a:tbl>
              <a:tblPr/>
              <a:tblGrid>
                <a:gridCol w="163358">
                  <a:extLst>
                    <a:ext uri="{9D8B030D-6E8A-4147-A177-3AD203B41FA5}">
                      <a16:colId xmlns:a16="http://schemas.microsoft.com/office/drawing/2014/main" val="3582051451"/>
                    </a:ext>
                  </a:extLst>
                </a:gridCol>
                <a:gridCol w="308425">
                  <a:extLst>
                    <a:ext uri="{9D8B030D-6E8A-4147-A177-3AD203B41FA5}">
                      <a16:colId xmlns:a16="http://schemas.microsoft.com/office/drawing/2014/main" val="755181181"/>
                    </a:ext>
                  </a:extLst>
                </a:gridCol>
                <a:gridCol w="392177">
                  <a:extLst>
                    <a:ext uri="{9D8B030D-6E8A-4147-A177-3AD203B41FA5}">
                      <a16:colId xmlns:a16="http://schemas.microsoft.com/office/drawing/2014/main" val="1038151460"/>
                    </a:ext>
                  </a:extLst>
                </a:gridCol>
                <a:gridCol w="858151">
                  <a:extLst>
                    <a:ext uri="{9D8B030D-6E8A-4147-A177-3AD203B41FA5}">
                      <a16:colId xmlns:a16="http://schemas.microsoft.com/office/drawing/2014/main" val="952163691"/>
                    </a:ext>
                  </a:extLst>
                </a:gridCol>
                <a:gridCol w="1024485">
                  <a:extLst>
                    <a:ext uri="{9D8B030D-6E8A-4147-A177-3AD203B41FA5}">
                      <a16:colId xmlns:a16="http://schemas.microsoft.com/office/drawing/2014/main" val="4217304164"/>
                    </a:ext>
                  </a:extLst>
                </a:gridCol>
                <a:gridCol w="779896">
                  <a:extLst>
                    <a:ext uri="{9D8B030D-6E8A-4147-A177-3AD203B41FA5}">
                      <a16:colId xmlns:a16="http://schemas.microsoft.com/office/drawing/2014/main" val="2070836317"/>
                    </a:ext>
                  </a:extLst>
                </a:gridCol>
                <a:gridCol w="818511">
                  <a:extLst>
                    <a:ext uri="{9D8B030D-6E8A-4147-A177-3AD203B41FA5}">
                      <a16:colId xmlns:a16="http://schemas.microsoft.com/office/drawing/2014/main" val="1719815902"/>
                    </a:ext>
                  </a:extLst>
                </a:gridCol>
                <a:gridCol w="1416360">
                  <a:extLst>
                    <a:ext uri="{9D8B030D-6E8A-4147-A177-3AD203B41FA5}">
                      <a16:colId xmlns:a16="http://schemas.microsoft.com/office/drawing/2014/main" val="2334837632"/>
                    </a:ext>
                  </a:extLst>
                </a:gridCol>
              </a:tblGrid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回答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年月日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558005"/>
                  </a:ext>
                </a:extLst>
              </a:tr>
              <a:tr h="136800"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調査先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名称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24147"/>
                  </a:ext>
                </a:extLst>
              </a:tr>
              <a:tr h="2232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771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marL="18000" marR="18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  <a:endParaRPr lang="en-US" altLang="zh-TW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（現住所）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調査対象世帯電話番号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6793516"/>
                  </a:ext>
                </a:extLst>
              </a:tr>
              <a:tr h="360000"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調査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事項</a:t>
                      </a:r>
                    </a:p>
                  </a:txBody>
                  <a:tcPr marL="18000" marR="1800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3600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199293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員番号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endParaRPr kumimoji="1" lang="ja-JP" altLang="en-US" dirty="0"/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1321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113210" marR="0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預貯金の種類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預金残高</a:t>
                      </a:r>
                      <a:endParaRPr kumimoji="1" lang="ja-JP" altLang="en-US" dirty="0"/>
                    </a:p>
                  </a:txBody>
                  <a:tcPr marL="72000" marR="72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dis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16000" marR="21600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96234" marR="39623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68294290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288884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56975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68463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267447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283025" marR="283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283025" marR="283025" marT="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509444" marR="509444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509444" marR="5094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39777648"/>
                  </a:ext>
                </a:extLst>
              </a:tr>
              <a:tr h="57118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　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80130"/>
                  </a:ext>
                </a:extLst>
              </a:tr>
            </a:tbl>
          </a:graphicData>
        </a:graphic>
      </p:graphicFrame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F7AC7732-B235-4B02-8236-3984D6716E30}"/>
              </a:ext>
            </a:extLst>
          </p:cNvPr>
          <p:cNvSpPr/>
          <p:nvPr/>
        </p:nvSpPr>
        <p:spPr>
          <a:xfrm>
            <a:off x="558692" y="9229585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982609C-B3C7-4D02-8A15-C737E949FCF7}"/>
              </a:ext>
            </a:extLst>
          </p:cNvPr>
          <p:cNvSpPr/>
          <p:nvPr/>
        </p:nvSpPr>
        <p:spPr>
          <a:xfrm>
            <a:off x="584807" y="82644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E872945A-9077-4D85-AB6D-30D4D0A46B36}"/>
              </a:ext>
            </a:extLst>
          </p:cNvPr>
          <p:cNvSpPr/>
          <p:nvPr/>
        </p:nvSpPr>
        <p:spPr>
          <a:xfrm>
            <a:off x="584807" y="98917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18E9BE46-1F12-4CF6-B7F2-A73D005909E1}"/>
              </a:ext>
            </a:extLst>
          </p:cNvPr>
          <p:cNvSpPr/>
          <p:nvPr/>
        </p:nvSpPr>
        <p:spPr>
          <a:xfrm>
            <a:off x="584807" y="115190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B931364-9D08-48AD-9A7F-884D7C04427F}"/>
              </a:ext>
            </a:extLst>
          </p:cNvPr>
          <p:cNvSpPr/>
          <p:nvPr/>
        </p:nvSpPr>
        <p:spPr>
          <a:xfrm>
            <a:off x="584807" y="663707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A1B9D25A-3E49-4DD1-BB79-154517408A8F}"/>
              </a:ext>
            </a:extLst>
          </p:cNvPr>
          <p:cNvSpPr/>
          <p:nvPr/>
        </p:nvSpPr>
        <p:spPr>
          <a:xfrm>
            <a:off x="1533561" y="1151908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260CD6E-B2D1-4F78-A4AD-1B5AE3953362}"/>
              </a:ext>
            </a:extLst>
          </p:cNvPr>
          <p:cNvSpPr/>
          <p:nvPr/>
        </p:nvSpPr>
        <p:spPr>
          <a:xfrm>
            <a:off x="584807" y="13147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2F4AD168-4632-438C-921E-7E68E19EECB3}"/>
              </a:ext>
            </a:extLst>
          </p:cNvPr>
          <p:cNvSpPr/>
          <p:nvPr/>
        </p:nvSpPr>
        <p:spPr>
          <a:xfrm>
            <a:off x="2186146" y="1314761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3414110C-BD8E-49A0-BCEE-AA8747F3D0B0}"/>
              </a:ext>
            </a:extLst>
          </p:cNvPr>
          <p:cNvSpPr/>
          <p:nvPr/>
        </p:nvSpPr>
        <p:spPr>
          <a:xfrm>
            <a:off x="5600700" y="1314761"/>
            <a:ext cx="68773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78" name="Rectangle 109">
            <a:extLst>
              <a:ext uri="{FF2B5EF4-FFF2-40B4-BE49-F238E27FC236}">
                <a16:creationId xmlns:a16="http://schemas.microsoft.com/office/drawing/2014/main" id="{C9A1CABF-319C-4D67-9CE9-3601978646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47" y="1681593"/>
            <a:ext cx="5759748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ctr"/>
            <a:r>
              <a:rPr lang="en-US" altLang="ja-JP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lang="ja-JP" altLang="en-US" sz="11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条調査回答書（銀行支店・その他金融）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F294B8D6-CE88-4C4D-A2F7-E105F4A5DB82}"/>
              </a:ext>
            </a:extLst>
          </p:cNvPr>
          <p:cNvSpPr/>
          <p:nvPr/>
        </p:nvSpPr>
        <p:spPr>
          <a:xfrm>
            <a:off x="3063558" y="9505279"/>
            <a:ext cx="740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945FB0E9-644C-4306-BFE5-12F69D34F3F8}"/>
              </a:ext>
            </a:extLst>
          </p:cNvPr>
          <p:cNvSpPr/>
          <p:nvPr/>
        </p:nvSpPr>
        <p:spPr>
          <a:xfrm>
            <a:off x="3063558" y="934417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937B07C5-BCF7-49A4-AC15-F1012662BDA1}"/>
              </a:ext>
            </a:extLst>
          </p:cNvPr>
          <p:cNvSpPr/>
          <p:nvPr/>
        </p:nvSpPr>
        <p:spPr>
          <a:xfrm>
            <a:off x="4134051" y="9344175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D4A108D9-0E92-4532-8363-5D73ECB73D62}"/>
              </a:ext>
            </a:extLst>
          </p:cNvPr>
          <p:cNvSpPr/>
          <p:nvPr/>
        </p:nvSpPr>
        <p:spPr>
          <a:xfrm>
            <a:off x="4134051" y="9505279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BFD721C4-B245-469D-8CD5-96E262E2C73C}"/>
              </a:ext>
            </a:extLst>
          </p:cNvPr>
          <p:cNvSpPr/>
          <p:nvPr/>
        </p:nvSpPr>
        <p:spPr>
          <a:xfrm>
            <a:off x="4944251" y="934417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DB1229D-3725-49F8-94E4-98DA88EDCEC1}"/>
              </a:ext>
            </a:extLst>
          </p:cNvPr>
          <p:cNvSpPr/>
          <p:nvPr/>
        </p:nvSpPr>
        <p:spPr>
          <a:xfrm>
            <a:off x="1065648" y="2783234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調査先郵便番号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9CCEDC4-89A7-450B-9EEA-A0393AFC61FE}"/>
              </a:ext>
            </a:extLst>
          </p:cNvPr>
          <p:cNvSpPr/>
          <p:nvPr/>
        </p:nvSpPr>
        <p:spPr>
          <a:xfrm>
            <a:off x="5105591" y="2941551"/>
            <a:ext cx="118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調査対象世帯電話番号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61239EB-8D2B-4105-AF06-1EC3B2F68C8E}"/>
              </a:ext>
            </a:extLst>
          </p:cNvPr>
          <p:cNvSpPr/>
          <p:nvPr/>
        </p:nvSpPr>
        <p:spPr>
          <a:xfrm>
            <a:off x="1065648" y="251534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調査先名称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F3DCE30-343B-4114-9493-2D1135667563}"/>
              </a:ext>
            </a:extLst>
          </p:cNvPr>
          <p:cNvSpPr/>
          <p:nvPr/>
        </p:nvSpPr>
        <p:spPr>
          <a:xfrm>
            <a:off x="1065648" y="2922539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調査先住所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E2D8F40-1645-45ED-87D7-BE6D17CCAE3F}"/>
              </a:ext>
            </a:extLst>
          </p:cNvPr>
          <p:cNvSpPr/>
          <p:nvPr/>
        </p:nvSpPr>
        <p:spPr>
          <a:xfrm>
            <a:off x="4138622" y="2386753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調査対象世帯主カナ氏名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58C2500-B050-4614-8390-FC69C0079963}"/>
              </a:ext>
            </a:extLst>
          </p:cNvPr>
          <p:cNvSpPr/>
          <p:nvPr/>
        </p:nvSpPr>
        <p:spPr>
          <a:xfrm>
            <a:off x="4138622" y="2554928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調査対象世帯主氏名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26E0D09-F75C-4F83-BBD0-9F3EEFEB4B25}"/>
              </a:ext>
            </a:extLst>
          </p:cNvPr>
          <p:cNvSpPr/>
          <p:nvPr/>
        </p:nvSpPr>
        <p:spPr>
          <a:xfrm>
            <a:off x="575282" y="4438791"/>
            <a:ext cx="116074" cy="6203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調査対象世帯員番号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70844BC8-B04C-4DA4-B96C-6B395D88FBFD}"/>
              </a:ext>
            </a:extLst>
          </p:cNvPr>
          <p:cNvSpPr/>
          <p:nvPr/>
        </p:nvSpPr>
        <p:spPr>
          <a:xfrm>
            <a:off x="752279" y="4334236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調査対象者カナ氏名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A349161-931D-486C-B89F-7BB067A53646}"/>
              </a:ext>
            </a:extLst>
          </p:cNvPr>
          <p:cNvSpPr/>
          <p:nvPr/>
        </p:nvSpPr>
        <p:spPr>
          <a:xfrm>
            <a:off x="752278" y="4489658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調査対象者氏名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A5E1466-EBA4-4F85-8B3F-D2AA3E4DCB17}"/>
              </a:ext>
            </a:extLst>
          </p:cNvPr>
          <p:cNvSpPr/>
          <p:nvPr/>
        </p:nvSpPr>
        <p:spPr>
          <a:xfrm>
            <a:off x="752278" y="4657833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調査対象者続柄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8713398-3039-418B-8697-E9EA9DC3422A}"/>
              </a:ext>
            </a:extLst>
          </p:cNvPr>
          <p:cNvSpPr/>
          <p:nvPr/>
        </p:nvSpPr>
        <p:spPr>
          <a:xfrm>
            <a:off x="752277" y="4821562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69533AB-B1FD-4E24-B9FC-DA924D523604}"/>
              </a:ext>
            </a:extLst>
          </p:cNvPr>
          <p:cNvSpPr/>
          <p:nvPr/>
        </p:nvSpPr>
        <p:spPr>
          <a:xfrm>
            <a:off x="752277" y="4984391"/>
            <a:ext cx="106699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調査対象者性別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B8575930-B600-47D6-BDA5-8B93EA21D603}"/>
              </a:ext>
            </a:extLst>
          </p:cNvPr>
          <p:cNvSpPr/>
          <p:nvPr/>
        </p:nvSpPr>
        <p:spPr>
          <a:xfrm>
            <a:off x="4119787" y="2792445"/>
            <a:ext cx="125252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調査対象世帯現住所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5F7E7A0-C499-41FE-96A3-056E7BF56B20}"/>
              </a:ext>
            </a:extLst>
          </p:cNvPr>
          <p:cNvSpPr/>
          <p:nvPr/>
        </p:nvSpPr>
        <p:spPr>
          <a:xfrm>
            <a:off x="4944251" y="9505279"/>
            <a:ext cx="57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B11A523-4228-7195-12A6-F14204BF2849}"/>
              </a:ext>
            </a:extLst>
          </p:cNvPr>
          <p:cNvSpPr/>
          <p:nvPr/>
        </p:nvSpPr>
        <p:spPr>
          <a:xfrm>
            <a:off x="1065648" y="3218021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8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調査事項</a:t>
            </a:r>
          </a:p>
        </p:txBody>
      </p: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F3A306D-7EE5-4FB0-B665-1297B9756C6D}"/>
</file>

<file path=customXml/itemProps2.xml><?xml version="1.0" encoding="utf-8"?>
<ds:datastoreItem xmlns:ds="http://schemas.openxmlformats.org/officeDocument/2006/customXml" ds:itemID="{E6785BC3-6EFE-41EA-97D1-5EA3F18512DA}"/>
</file>

<file path=customXml/itemProps3.xml><?xml version="1.0" encoding="utf-8"?>
<ds:datastoreItem xmlns:ds="http://schemas.openxmlformats.org/officeDocument/2006/customXml" ds:itemID="{32498CC8-BAEC-4E44-8FF0-B32EC681DC4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130</Words>
  <PresentationFormat>A4 210 x 297 mm</PresentationFormat>
  <Paragraphs>58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58417a7e-186f-4485-80aa-e4e0466d3e2d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