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816697-13B9-47B5-815D-CCCB85D89BCD}"/>
</file>

<file path=customXml/itemProps2.xml><?xml version="1.0" encoding="utf-8"?>
<ds:datastoreItem xmlns:ds="http://schemas.openxmlformats.org/officeDocument/2006/customXml" ds:itemID="{99E6624D-2F61-4998-8B5F-D694B4A12B4D}"/>
</file>

<file path=customXml/itemProps3.xml><?xml version="1.0" encoding="utf-8"?>
<ds:datastoreItem xmlns:ds="http://schemas.openxmlformats.org/officeDocument/2006/customXml" ds:itemID="{68040FB0-8B4B-447B-B3AC-50657A6151B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1243</TotalTime>
  <Words>151</Words>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