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3"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103" d="100"/>
          <a:sy n="103" d="100"/>
        </p:scale>
        <p:origin x="6978" y="31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　介護扶助決定通知書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1374405" y="1575848"/>
            <a:ext cx="48743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付で申請のあった</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による介護扶助について、次のとおり決定したので通知します。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判定結果</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76502"/>
            <a:ext cx="379701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81332" y="4237590"/>
            <a:ext cx="8142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認定有効期間</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81333" y="4683812"/>
            <a:ext cx="814254" cy="1295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指定介護機関</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81332" y="5160241"/>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介護サービス種類</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81333" y="5640229"/>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遅延理由</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判定結果</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3817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認定有効期間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5882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指定介護機関</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50641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介護サービス種類</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553797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　遅延理由</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6090956"/>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9" name="正方形/長方形 8">
            <a:extLst>
              <a:ext uri="{FF2B5EF4-FFF2-40B4-BE49-F238E27FC236}">
                <a16:creationId xmlns:a16="http://schemas.microsoft.com/office/drawing/2014/main" id="{90670857-CE08-F305-737E-3EB6BBC92698}"/>
              </a:ext>
            </a:extLst>
          </p:cNvPr>
          <p:cNvSpPr/>
          <p:nvPr/>
        </p:nvSpPr>
        <p:spPr>
          <a:xfrm>
            <a:off x="637184" y="1626970"/>
            <a:ext cx="7046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2" name="正方形/長方形 1">
            <a:extLst>
              <a:ext uri="{FF2B5EF4-FFF2-40B4-BE49-F238E27FC236}">
                <a16:creationId xmlns:a16="http://schemas.microsoft.com/office/drawing/2014/main" id="{89563039-5629-7EB9-3B03-12AC7195AAA7}"/>
              </a:ext>
            </a:extLst>
          </p:cNvPr>
          <p:cNvSpPr/>
          <p:nvPr/>
        </p:nvSpPr>
        <p:spPr>
          <a:xfrm>
            <a:off x="2382547" y="1622651"/>
            <a:ext cx="63687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0DA1796-E802-4696-88C0-7DE91FEFF43A}"/>
</file>

<file path=customXml/itemProps2.xml><?xml version="1.0" encoding="utf-8"?>
<ds:datastoreItem xmlns:ds="http://schemas.openxmlformats.org/officeDocument/2006/customXml" ds:itemID="{0584DAF1-2F66-4C16-8B9A-5E88402E37FA}"/>
</file>

<file path=customXml/itemProps3.xml><?xml version="1.0" encoding="utf-8"?>
<ds:datastoreItem xmlns:ds="http://schemas.openxmlformats.org/officeDocument/2006/customXml" ds:itemID="{9241F9B0-81D2-4371-B489-2AF36119B647}"/>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1637</TotalTime>
  <Words>486</Words>
  <PresentationFormat>A4 210 x 297 mm</PresentationFormat>
  <Paragraphs>42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2025-08-06T10:35:47Z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