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4539A4F-7EFF-4806-A8FA-81E7237185BA}"/>
</file>

<file path=customXml/itemProps2.xml><?xml version="1.0" encoding="utf-8"?>
<ds:datastoreItem xmlns:ds="http://schemas.openxmlformats.org/officeDocument/2006/customXml" ds:itemID="{F0ED5300-792B-40D5-BF48-035B975FD9E2}"/>
</file>

<file path=customXml/itemProps3.xml><?xml version="1.0" encoding="utf-8"?>
<ds:datastoreItem xmlns:ds="http://schemas.openxmlformats.org/officeDocument/2006/customXml" ds:itemID="{FA76AA65-739D-4529-A084-DBA695E0454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