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1A81F8-3C49-42BF-998E-E2808EBEA22D}"/>
</file>

<file path=customXml/itemProps2.xml><?xml version="1.0" encoding="utf-8"?>
<ds:datastoreItem xmlns:ds="http://schemas.openxmlformats.org/officeDocument/2006/customXml" ds:itemID="{FF9B1BF9-801A-4006-BE4A-FD9E394D2B90}"/>
</file>

<file path=customXml/itemProps3.xml><?xml version="1.0" encoding="utf-8"?>
<ds:datastoreItem xmlns:ds="http://schemas.openxmlformats.org/officeDocument/2006/customXml" ds:itemID="{1150F630-8FB5-40CB-8FC8-5A9435166B3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